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374D-3921-4F3E-93A5-4A36656F5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4462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F5FF-06C8-4AAE-AC77-21B2E989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75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61E28F-8F3E-4563-887C-19CA481B7BD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94C18A-3868-41D9-85F8-7D9FEC0876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Erosion and Deposition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056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Review:  Sediment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334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Sediment is small, solid particles of rocks or organisms.</a:t>
            </a:r>
          </a:p>
          <a:p>
            <a:pPr eaLnBrk="1" hangingPunct="1"/>
            <a:r>
              <a:rPr lang="en-US" sz="3600" dirty="0" smtClean="0"/>
              <a:t>Ex: pieces of rocks, minerals, shells, sand, mud, gravel, clay</a:t>
            </a:r>
          </a:p>
        </p:txBody>
      </p:sp>
      <p:pic>
        <p:nvPicPr>
          <p:cNvPr id="21508" name="Picture 10" descr="MPj022756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371600"/>
            <a:ext cx="2835275" cy="5257800"/>
          </a:xfrm>
        </p:spPr>
      </p:pic>
    </p:spTree>
    <p:extLst>
      <p:ext uri="{BB962C8B-B14F-4D97-AF65-F5344CB8AC3E}">
        <p14:creationId xmlns:p14="http://schemas.microsoft.com/office/powerpoint/2010/main" val="10409107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1051560"/>
          </a:xfrm>
        </p:spPr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83880" cy="4187952"/>
          </a:xfrm>
        </p:spPr>
        <p:txBody>
          <a:bodyPr/>
          <a:lstStyle/>
          <a:p>
            <a:r>
              <a:rPr lang="en-US" dirty="0" smtClean="0"/>
              <a:t>Sediments are created when rocks are  </a:t>
            </a:r>
            <a:r>
              <a:rPr lang="en-US" b="1" dirty="0" smtClean="0">
                <a:solidFill>
                  <a:srgbClr val="FF0000"/>
                </a:solidFill>
              </a:rPr>
              <a:t>weathered </a:t>
            </a:r>
            <a:r>
              <a:rPr lang="en-US" dirty="0" smtClean="0"/>
              <a:t>(broken down)</a:t>
            </a:r>
          </a:p>
          <a:p>
            <a:r>
              <a:rPr lang="en-US" dirty="0" smtClean="0"/>
              <a:t>Then the sediments are </a:t>
            </a:r>
            <a:r>
              <a:rPr lang="en-US" u="sng" dirty="0" smtClean="0"/>
              <a:t>moved</a:t>
            </a:r>
            <a:r>
              <a:rPr lang="en-US" dirty="0" smtClean="0"/>
              <a:t> by wind, water, ice, or gravity </a:t>
            </a:r>
            <a:r>
              <a:rPr lang="en-US" b="1" dirty="0" smtClean="0">
                <a:solidFill>
                  <a:srgbClr val="FF0000"/>
                </a:solidFill>
              </a:rPr>
              <a:t>(erosion)</a:t>
            </a:r>
          </a:p>
          <a:p>
            <a:r>
              <a:rPr lang="en-US" sz="3600" dirty="0" smtClean="0"/>
              <a:t>BUT…</a:t>
            </a:r>
          </a:p>
          <a:p>
            <a:r>
              <a:rPr lang="en-US" dirty="0" smtClean="0"/>
              <a:t>Eventually the wind, water, ice, or gravity slows down or stops (runs out of energy)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4561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When the sediment being </a:t>
            </a:r>
            <a:r>
              <a:rPr lang="en-US" sz="2800" b="1" u="sng" dirty="0" smtClean="0"/>
              <a:t>carried </a:t>
            </a:r>
            <a:r>
              <a:rPr lang="en-US" sz="2800" dirty="0" smtClean="0"/>
              <a:t>is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b="1" u="sng" dirty="0" smtClean="0"/>
              <a:t>ropped</a:t>
            </a:r>
            <a:r>
              <a:rPr lang="en-US" sz="2800" dirty="0" smtClean="0"/>
              <a:t> (or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dirty="0" smtClean="0"/>
              <a:t>eposited) in a new area, it is called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b="1" u="sng" dirty="0" smtClean="0"/>
              <a:t>eposition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b="1" u="sng" dirty="0" smtClean="0"/>
              <a:t>Deposition</a:t>
            </a:r>
            <a:r>
              <a:rPr lang="en-US" sz="2800" dirty="0" smtClean="0"/>
              <a:t> can create new landforms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b="1" i="1" u="sng" dirty="0" smtClean="0">
                <a:solidFill>
                  <a:srgbClr val="FF0000"/>
                </a:solidFill>
              </a:rPr>
              <a:t>constructive force</a:t>
            </a:r>
            <a:r>
              <a:rPr lang="en-US" dirty="0" smtClean="0"/>
              <a:t>)</a:t>
            </a:r>
            <a:r>
              <a:rPr lang="en-US" sz="2800" dirty="0" smtClean="0"/>
              <a:t>.</a:t>
            </a:r>
          </a:p>
        </p:txBody>
      </p:sp>
      <p:pic>
        <p:nvPicPr>
          <p:cNvPr id="22532" name="Picture 4" descr="j02893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14801"/>
            <a:ext cx="7772400" cy="2286000"/>
          </a:xfrm>
        </p:spPr>
      </p:pic>
    </p:spTree>
    <p:extLst>
      <p:ext uri="{BB962C8B-B14F-4D97-AF65-F5344CB8AC3E}">
        <p14:creationId xmlns:p14="http://schemas.microsoft.com/office/powerpoint/2010/main" val="2566402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8234" y="1143000"/>
            <a:ext cx="2849880" cy="626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CHECK-UP 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642938"/>
            <a:ext cx="6477000" cy="914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Choose one of the following for each example: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A.) Erosion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B.) Deposition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14400" y="2401887"/>
            <a:ext cx="7699375" cy="445611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9900FF"/>
                </a:solidFill>
              </a:rPr>
              <a:t>a</a:t>
            </a:r>
            <a:r>
              <a:rPr lang="en-US" sz="2800" dirty="0" smtClean="0">
                <a:solidFill>
                  <a:srgbClr val="9900FF"/>
                </a:solidFill>
              </a:rPr>
              <a:t> river </a:t>
            </a:r>
            <a:r>
              <a:rPr lang="en-US" sz="2800" u="sng" dirty="0" smtClean="0">
                <a:solidFill>
                  <a:srgbClr val="9900FF"/>
                </a:solidFill>
              </a:rPr>
              <a:t>carrying</a:t>
            </a:r>
            <a:r>
              <a:rPr lang="en-US" sz="2800" dirty="0" smtClean="0">
                <a:solidFill>
                  <a:srgbClr val="9900FF"/>
                </a:solidFill>
              </a:rPr>
              <a:t> sand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u="sng" dirty="0">
                <a:solidFill>
                  <a:srgbClr val="9900FF"/>
                </a:solidFill>
              </a:rPr>
              <a:t>d</a:t>
            </a:r>
            <a:r>
              <a:rPr lang="en-US" sz="2800" u="sng" dirty="0" smtClean="0">
                <a:solidFill>
                  <a:srgbClr val="9900FF"/>
                </a:solidFill>
              </a:rPr>
              <a:t>ropping</a:t>
            </a:r>
            <a:r>
              <a:rPr lang="en-US" sz="2800" dirty="0" smtClean="0">
                <a:solidFill>
                  <a:srgbClr val="9900FF"/>
                </a:solidFill>
              </a:rPr>
              <a:t> sediment in a new location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9900FF"/>
                </a:solidFill>
              </a:rPr>
              <a:t>a</a:t>
            </a:r>
            <a:r>
              <a:rPr lang="en-US" sz="2800" dirty="0" smtClean="0">
                <a:solidFill>
                  <a:srgbClr val="9900FF"/>
                </a:solidFill>
              </a:rPr>
              <a:t> glacier </a:t>
            </a:r>
            <a:r>
              <a:rPr lang="en-US" sz="2800" u="sng" dirty="0" smtClean="0">
                <a:solidFill>
                  <a:srgbClr val="9900FF"/>
                </a:solidFill>
              </a:rPr>
              <a:t>picking up </a:t>
            </a:r>
            <a:r>
              <a:rPr lang="en-US" sz="2800" dirty="0" smtClean="0">
                <a:solidFill>
                  <a:srgbClr val="9900FF"/>
                </a:solidFill>
              </a:rPr>
              <a:t>a rock in it’s path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9900FF"/>
                </a:solidFill>
              </a:rPr>
              <a:t>a</a:t>
            </a:r>
            <a:r>
              <a:rPr lang="en-US" sz="2800" dirty="0" smtClean="0">
                <a:solidFill>
                  <a:srgbClr val="9900FF"/>
                </a:solidFill>
              </a:rPr>
              <a:t> beach is formed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9900FF"/>
                </a:solidFill>
              </a:rPr>
              <a:t>h</a:t>
            </a:r>
            <a:r>
              <a:rPr lang="en-US" sz="2800" dirty="0" smtClean="0">
                <a:solidFill>
                  <a:srgbClr val="9900FF"/>
                </a:solidFill>
              </a:rPr>
              <a:t>ow a sand dune is created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9900FF"/>
                </a:solidFill>
              </a:rPr>
              <a:t>h</a:t>
            </a:r>
            <a:r>
              <a:rPr lang="en-US" sz="2800" dirty="0" smtClean="0">
                <a:solidFill>
                  <a:srgbClr val="9900FF"/>
                </a:solidFill>
              </a:rPr>
              <a:t>ow sediment is </a:t>
            </a:r>
            <a:r>
              <a:rPr lang="en-US" sz="2800" u="sng" dirty="0" smtClean="0">
                <a:solidFill>
                  <a:srgbClr val="9900FF"/>
                </a:solidFill>
              </a:rPr>
              <a:t>moved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9900FF"/>
                </a:solidFill>
              </a:rPr>
              <a:t>s</a:t>
            </a:r>
            <a:r>
              <a:rPr lang="en-US" sz="2800" dirty="0" smtClean="0">
                <a:solidFill>
                  <a:srgbClr val="9900FF"/>
                </a:solidFill>
              </a:rPr>
              <a:t>and being </a:t>
            </a:r>
            <a:r>
              <a:rPr lang="en-US" sz="2800" u="sng" dirty="0" smtClean="0">
                <a:solidFill>
                  <a:srgbClr val="9900FF"/>
                </a:solidFill>
              </a:rPr>
              <a:t>carried</a:t>
            </a:r>
            <a:r>
              <a:rPr lang="en-US" sz="2800" dirty="0" smtClean="0">
                <a:solidFill>
                  <a:srgbClr val="9900FF"/>
                </a:solidFill>
              </a:rPr>
              <a:t> by the wind in a sandstorm.</a:t>
            </a:r>
          </a:p>
        </p:txBody>
      </p:sp>
      <p:pic>
        <p:nvPicPr>
          <p:cNvPr id="23558" name="Picture 10" descr="MCj04346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5271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61999" y="2510135"/>
            <a:ext cx="25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603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603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603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114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9" y="3657600"/>
            <a:ext cx="596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7" y="2895600"/>
            <a:ext cx="596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Landforms created by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83880" cy="5184648"/>
          </a:xfrm>
        </p:spPr>
        <p:txBody>
          <a:bodyPr/>
          <a:lstStyle/>
          <a:p>
            <a:r>
              <a:rPr lang="en-US" dirty="0" smtClean="0"/>
              <a:t>1. Beaches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Sandbar (may 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ecome a barrier island)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Barrier spit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2999"/>
            <a:ext cx="3236035" cy="15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96134"/>
            <a:ext cx="3437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07" y="411480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8388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4. Dunes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5. Till deposits </a:t>
            </a:r>
          </a:p>
          <a:p>
            <a:pPr marL="0" indent="0">
              <a:buNone/>
            </a:pPr>
            <a:r>
              <a:rPr lang="en-US" dirty="0" smtClean="0"/>
              <a:t>(from glaciers)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6. Delta</a:t>
            </a:r>
          </a:p>
          <a:p>
            <a:pPr marL="0" indent="0">
              <a:buNone/>
            </a:pPr>
            <a:r>
              <a:rPr lang="en-US" dirty="0" smtClean="0"/>
              <a:t>   (from rivers)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7. Alluvial fan</a:t>
            </a:r>
          </a:p>
          <a:p>
            <a:pPr marL="0" indent="0">
              <a:buNone/>
            </a:pPr>
            <a:r>
              <a:rPr lang="en-US" dirty="0" smtClean="0"/>
              <a:t>(from mountain)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2" y="-12819"/>
            <a:ext cx="4370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92" y="0"/>
            <a:ext cx="2564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832354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97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86200" y="3636274"/>
            <a:ext cx="2353977" cy="230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1051560"/>
          </a:xfrm>
        </p:spPr>
        <p:txBody>
          <a:bodyPr/>
          <a:lstStyle/>
          <a:p>
            <a:r>
              <a:rPr lang="en-US" dirty="0" smtClean="0"/>
              <a:t>8. Inside caves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418795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Stalactites</a:t>
            </a:r>
          </a:p>
          <a:p>
            <a:r>
              <a:rPr lang="en-US" dirty="0"/>
              <a:t>b</a:t>
            </a:r>
            <a:r>
              <a:rPr lang="en-US" dirty="0" smtClean="0"/>
              <a:t>. Stalagmites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62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52800" y="2514600"/>
            <a:ext cx="2971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67000" y="3124200"/>
            <a:ext cx="4038600" cy="1981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2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</TotalTime>
  <Words>237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Verdana</vt:lpstr>
      <vt:lpstr>Wingdings 2</vt:lpstr>
      <vt:lpstr>Aspect</vt:lpstr>
      <vt:lpstr>Erosion and Deposition </vt:lpstr>
      <vt:lpstr>Review:  Sediment</vt:lpstr>
      <vt:lpstr>Review…</vt:lpstr>
      <vt:lpstr>Deposition</vt:lpstr>
      <vt:lpstr>CHECK-UP </vt:lpstr>
      <vt:lpstr>Landforms created by deposition</vt:lpstr>
      <vt:lpstr>PowerPoint Presentation</vt:lpstr>
      <vt:lpstr>8. Inside caves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and deposition</dc:title>
  <dc:creator>Twila</dc:creator>
  <cp:lastModifiedBy>Catherine Barnes</cp:lastModifiedBy>
  <cp:revision>16</cp:revision>
  <dcterms:created xsi:type="dcterms:W3CDTF">2013-07-28T13:15:07Z</dcterms:created>
  <dcterms:modified xsi:type="dcterms:W3CDTF">2016-10-20T17:13:02Z</dcterms:modified>
</cp:coreProperties>
</file>