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5"/>
  </p:sldMasterIdLst>
  <p:notesMasterIdLst>
    <p:notesMasterId r:id="rId7"/>
  </p:notesMasterIdLst>
  <p:handoutMasterIdLst>
    <p:handoutMasterId r:id="rId8"/>
  </p:handoutMasterIdLst>
  <p:sldIdLst>
    <p:sldId id="256" r:id="rId6"/>
  </p:sldIdLst>
  <p:sldSz cx="7772400" cy="10058400"/>
  <p:notesSz cx="68580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4247D"/>
    <a:srgbClr val="EC2984"/>
    <a:srgbClr val="EC53A9"/>
    <a:srgbClr val="FF78E6"/>
    <a:srgbClr val="FF4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00" autoAdjust="0"/>
    <p:restoredTop sz="94681"/>
  </p:normalViewPr>
  <p:slideViewPr>
    <p:cSldViewPr snapToGrid="0">
      <p:cViewPr varScale="1">
        <p:scale>
          <a:sx n="44" d="100"/>
          <a:sy n="44" d="100"/>
        </p:scale>
        <p:origin x="1940" y="20"/>
      </p:cViewPr>
      <p:guideLst/>
    </p:cSldViewPr>
  </p:slideViewPr>
  <p:notesTextViewPr>
    <p:cViewPr>
      <p:scale>
        <a:sx n="1" d="1"/>
        <a:sy n="1" d="1"/>
      </p:scale>
      <p:origin x="0" y="0"/>
    </p:cViewPr>
  </p:notesTextViewPr>
  <p:notesViewPr>
    <p:cSldViewPr snapToGrid="0" showGuides="1">
      <p:cViewPr varScale="1">
        <p:scale>
          <a:sx n="52" d="100"/>
          <a:sy n="52" d="100"/>
        </p:scale>
        <p:origin x="2680" y="6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theme" Target="theme/theme1.xml"/><Relationship Id="rId5" Type="http://schemas.openxmlformats.org/officeDocument/2006/relationships/slideMaster" Target="slideMasters/slideMaster1.xml"/><Relationship Id="rId10"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43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6434"/>
          </a:xfrm>
          <a:prstGeom prst="rect">
            <a:avLst/>
          </a:prstGeom>
        </p:spPr>
        <p:txBody>
          <a:bodyPr vert="horz" lIns="91440" tIns="45720" rIns="91440" bIns="45720" rtlCol="0"/>
          <a:lstStyle>
            <a:lvl1pPr algn="r">
              <a:defRPr sz="1200"/>
            </a:lvl1pPr>
          </a:lstStyle>
          <a:p>
            <a:fld id="{78DE09FB-35F8-422B-A4DB-A9ED3CCF76C8}" type="datetimeFigureOut">
              <a:rPr lang="en-US" smtClean="0"/>
              <a:t>11/27/2018</a:t>
            </a:fld>
            <a:endParaRPr lang="en-US"/>
          </a:p>
        </p:txBody>
      </p:sp>
      <p:sp>
        <p:nvSpPr>
          <p:cNvPr id="4" name="Footer Placeholder 3"/>
          <p:cNvSpPr>
            <a:spLocks noGrp="1"/>
          </p:cNvSpPr>
          <p:nvPr>
            <p:ph type="ftr" sz="quarter" idx="2"/>
          </p:nvPr>
        </p:nvSpPr>
        <p:spPr>
          <a:xfrm>
            <a:off x="0" y="8829967"/>
            <a:ext cx="2971800" cy="46643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967"/>
            <a:ext cx="2971800" cy="466433"/>
          </a:xfrm>
          <a:prstGeom prst="rect">
            <a:avLst/>
          </a:prstGeom>
        </p:spPr>
        <p:txBody>
          <a:bodyPr vert="horz" lIns="91440" tIns="45720" rIns="91440" bIns="45720" rtlCol="0" anchor="b"/>
          <a:lstStyle>
            <a:lvl1pPr algn="r">
              <a:defRPr sz="1200"/>
            </a:lvl1pPr>
          </a:lstStyle>
          <a:p>
            <a:fld id="{1AA9E42E-BB11-42C1-B1E2-34918D913FE6}" type="slidenum">
              <a:rPr lang="en-US" smtClean="0"/>
              <a:t>‹#›</a:t>
            </a:fld>
            <a:endParaRPr lang="en-US"/>
          </a:p>
        </p:txBody>
      </p:sp>
    </p:spTree>
    <p:extLst>
      <p:ext uri="{BB962C8B-B14F-4D97-AF65-F5344CB8AC3E}">
        <p14:creationId xmlns:p14="http://schemas.microsoft.com/office/powerpoint/2010/main" val="22809961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43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6434"/>
          </a:xfrm>
          <a:prstGeom prst="rect">
            <a:avLst/>
          </a:prstGeom>
        </p:spPr>
        <p:txBody>
          <a:bodyPr vert="horz" lIns="91440" tIns="45720" rIns="91440" bIns="45720" rtlCol="0"/>
          <a:lstStyle>
            <a:lvl1pPr algn="r">
              <a:defRPr sz="1200"/>
            </a:lvl1pPr>
          </a:lstStyle>
          <a:p>
            <a:fld id="{9D46C419-817E-2C4D-9739-3F1BF7686D98}" type="datetimeFigureOut">
              <a:rPr lang="en-US" smtClean="0"/>
              <a:t>11/27/2018</a:t>
            </a:fld>
            <a:endParaRPr lang="en-US"/>
          </a:p>
        </p:txBody>
      </p:sp>
      <p:sp>
        <p:nvSpPr>
          <p:cNvPr id="4" name="Slide Image Placeholder 3"/>
          <p:cNvSpPr>
            <a:spLocks noGrp="1" noRot="1" noChangeAspect="1"/>
          </p:cNvSpPr>
          <p:nvPr>
            <p:ph type="sldImg" idx="2"/>
          </p:nvPr>
        </p:nvSpPr>
        <p:spPr>
          <a:xfrm>
            <a:off x="2217738" y="1162050"/>
            <a:ext cx="2422525"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73892"/>
            <a:ext cx="5486400" cy="366045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71800" cy="46643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6433"/>
          </a:xfrm>
          <a:prstGeom prst="rect">
            <a:avLst/>
          </a:prstGeom>
        </p:spPr>
        <p:txBody>
          <a:bodyPr vert="horz" lIns="91440" tIns="45720" rIns="91440" bIns="45720" rtlCol="0" anchor="b"/>
          <a:lstStyle>
            <a:lvl1pPr algn="r">
              <a:defRPr sz="1200"/>
            </a:lvl1pPr>
          </a:lstStyle>
          <a:p>
            <a:fld id="{9D7CF864-4EE8-1544-A74C-4D1C01A61316}" type="slidenum">
              <a:rPr lang="en-US" smtClean="0"/>
              <a:t>‹#›</a:t>
            </a:fld>
            <a:endParaRPr lang="en-US"/>
          </a:p>
        </p:txBody>
      </p:sp>
    </p:spTree>
    <p:extLst>
      <p:ext uri="{BB962C8B-B14F-4D97-AF65-F5344CB8AC3E}">
        <p14:creationId xmlns:p14="http://schemas.microsoft.com/office/powerpoint/2010/main" val="3525858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lyer Grid">
    <p:spTree>
      <p:nvGrpSpPr>
        <p:cNvPr id="1" name=""/>
        <p:cNvGrpSpPr/>
        <p:nvPr/>
      </p:nvGrpSpPr>
      <p:grpSpPr>
        <a:xfrm>
          <a:off x="0" y="0"/>
          <a:ext cx="0" cy="0"/>
          <a:chOff x="0" y="0"/>
          <a:chExt cx="0" cy="0"/>
        </a:xfrm>
      </p:grpSpPr>
      <p:sp>
        <p:nvSpPr>
          <p:cNvPr id="35" name="Picture Placeholder 26"/>
          <p:cNvSpPr>
            <a:spLocks noGrp="1"/>
          </p:cNvSpPr>
          <p:nvPr>
            <p:ph type="pic" sz="quarter" idx="18" hasCustomPrompt="1"/>
          </p:nvPr>
        </p:nvSpPr>
        <p:spPr>
          <a:xfrm>
            <a:off x="920162" y="9060835"/>
            <a:ext cx="512186" cy="522327"/>
          </a:xfrm>
          <a:prstGeom prst="rect">
            <a:avLst/>
          </a:prstGeom>
        </p:spPr>
        <p:txBody>
          <a:bodyPr/>
          <a:lstStyle>
            <a:lvl1pPr>
              <a:defRPr sz="800"/>
            </a:lvl1pPr>
          </a:lstStyle>
          <a:p>
            <a:r>
              <a:rPr lang="en-US" smtClean="0"/>
              <a:t>QR code</a:t>
            </a:r>
            <a:endParaRPr lang="en-US" dirty="0"/>
          </a:p>
        </p:txBody>
      </p:sp>
      <p:sp>
        <p:nvSpPr>
          <p:cNvPr id="34" name="Picture Placeholder 26"/>
          <p:cNvSpPr>
            <a:spLocks noGrp="1"/>
          </p:cNvSpPr>
          <p:nvPr>
            <p:ph type="pic" sz="quarter" idx="17" hasCustomPrompt="1"/>
          </p:nvPr>
        </p:nvSpPr>
        <p:spPr>
          <a:xfrm>
            <a:off x="915556" y="8465759"/>
            <a:ext cx="512186" cy="522327"/>
          </a:xfrm>
          <a:prstGeom prst="rect">
            <a:avLst/>
          </a:prstGeom>
        </p:spPr>
        <p:txBody>
          <a:bodyPr/>
          <a:lstStyle>
            <a:lvl1pPr>
              <a:defRPr sz="800"/>
            </a:lvl1pPr>
          </a:lstStyle>
          <a:p>
            <a:r>
              <a:rPr lang="en-US" dirty="0" err="1" smtClean="0"/>
              <a:t>Snapcode</a:t>
            </a:r>
            <a:endParaRPr lang="en-US" dirty="0"/>
          </a:p>
        </p:txBody>
      </p:sp>
      <p:sp>
        <p:nvSpPr>
          <p:cNvPr id="33" name="Picture Placeholder 26"/>
          <p:cNvSpPr>
            <a:spLocks noGrp="1"/>
          </p:cNvSpPr>
          <p:nvPr>
            <p:ph type="pic" sz="quarter" idx="16" hasCustomPrompt="1"/>
          </p:nvPr>
        </p:nvSpPr>
        <p:spPr>
          <a:xfrm>
            <a:off x="6016724" y="219563"/>
            <a:ext cx="1599386" cy="2647406"/>
          </a:xfrm>
          <a:prstGeom prst="rect">
            <a:avLst/>
          </a:prstGeom>
        </p:spPr>
        <p:txBody>
          <a:bodyPr/>
          <a:lstStyle>
            <a:lvl1pPr>
              <a:defRPr sz="1200"/>
            </a:lvl1pPr>
          </a:lstStyle>
          <a:p>
            <a:r>
              <a:rPr lang="en-US" dirty="0" err="1" smtClean="0"/>
              <a:t>PIcture</a:t>
            </a:r>
            <a:endParaRPr lang="en-US" dirty="0"/>
          </a:p>
        </p:txBody>
      </p:sp>
      <p:sp>
        <p:nvSpPr>
          <p:cNvPr id="32" name="Picture Placeholder 26"/>
          <p:cNvSpPr>
            <a:spLocks noGrp="1"/>
          </p:cNvSpPr>
          <p:nvPr>
            <p:ph type="pic" sz="quarter" idx="15" hasCustomPrompt="1"/>
          </p:nvPr>
        </p:nvSpPr>
        <p:spPr>
          <a:xfrm>
            <a:off x="4214052" y="1343294"/>
            <a:ext cx="1737298" cy="1523675"/>
          </a:xfrm>
          <a:prstGeom prst="rect">
            <a:avLst/>
          </a:prstGeom>
        </p:spPr>
        <p:txBody>
          <a:bodyPr/>
          <a:lstStyle>
            <a:lvl1pPr>
              <a:defRPr sz="1200"/>
            </a:lvl1pPr>
          </a:lstStyle>
          <a:p>
            <a:r>
              <a:rPr lang="en-US" dirty="0" smtClean="0"/>
              <a:t>Picture</a:t>
            </a:r>
            <a:endParaRPr lang="en-US" dirty="0"/>
          </a:p>
        </p:txBody>
      </p:sp>
      <p:sp>
        <p:nvSpPr>
          <p:cNvPr id="31" name="Picture Placeholder 26"/>
          <p:cNvSpPr>
            <a:spLocks noGrp="1"/>
          </p:cNvSpPr>
          <p:nvPr>
            <p:ph type="pic" sz="quarter" idx="14" hasCustomPrompt="1"/>
          </p:nvPr>
        </p:nvSpPr>
        <p:spPr>
          <a:xfrm>
            <a:off x="2269310" y="1597396"/>
            <a:ext cx="1888994" cy="1269573"/>
          </a:xfrm>
          <a:prstGeom prst="rect">
            <a:avLst/>
          </a:prstGeom>
        </p:spPr>
        <p:txBody>
          <a:bodyPr/>
          <a:lstStyle>
            <a:lvl1pPr>
              <a:defRPr sz="1200"/>
            </a:lvl1pPr>
          </a:lstStyle>
          <a:p>
            <a:r>
              <a:rPr lang="en-US" dirty="0" smtClean="0"/>
              <a:t>Picture</a:t>
            </a:r>
            <a:endParaRPr lang="en-US" dirty="0"/>
          </a:p>
        </p:txBody>
      </p:sp>
      <p:sp>
        <p:nvSpPr>
          <p:cNvPr id="30" name="Picture Placeholder 26"/>
          <p:cNvSpPr>
            <a:spLocks noGrp="1"/>
          </p:cNvSpPr>
          <p:nvPr>
            <p:ph type="pic" sz="quarter" idx="13" hasCustomPrompt="1"/>
          </p:nvPr>
        </p:nvSpPr>
        <p:spPr>
          <a:xfrm>
            <a:off x="167630" y="1599720"/>
            <a:ext cx="2045931" cy="1269573"/>
          </a:xfrm>
          <a:prstGeom prst="rect">
            <a:avLst/>
          </a:prstGeom>
        </p:spPr>
        <p:txBody>
          <a:bodyPr/>
          <a:lstStyle>
            <a:lvl1pPr>
              <a:defRPr sz="1200"/>
            </a:lvl1pPr>
          </a:lstStyle>
          <a:p>
            <a:r>
              <a:rPr lang="en-US" dirty="0" smtClean="0"/>
              <a:t>Picture</a:t>
            </a:r>
            <a:endParaRPr lang="en-US" dirty="0"/>
          </a:p>
        </p:txBody>
      </p:sp>
      <p:sp>
        <p:nvSpPr>
          <p:cNvPr id="27" name="Picture Placeholder 26"/>
          <p:cNvSpPr>
            <a:spLocks noGrp="1"/>
          </p:cNvSpPr>
          <p:nvPr>
            <p:ph type="pic" sz="quarter" idx="10" hasCustomPrompt="1"/>
          </p:nvPr>
        </p:nvSpPr>
        <p:spPr>
          <a:xfrm>
            <a:off x="167631" y="207139"/>
            <a:ext cx="1735782" cy="1331077"/>
          </a:xfrm>
          <a:prstGeom prst="rect">
            <a:avLst/>
          </a:prstGeom>
        </p:spPr>
        <p:txBody>
          <a:bodyPr/>
          <a:lstStyle>
            <a:lvl1pPr>
              <a:defRPr sz="1200"/>
            </a:lvl1pPr>
          </a:lstStyle>
          <a:p>
            <a:r>
              <a:rPr lang="en-US" dirty="0" smtClean="0"/>
              <a:t>Picture</a:t>
            </a:r>
            <a:endParaRPr lang="en-US" dirty="0"/>
          </a:p>
        </p:txBody>
      </p:sp>
      <p:sp>
        <p:nvSpPr>
          <p:cNvPr id="28" name="Picture Placeholder 26"/>
          <p:cNvSpPr>
            <a:spLocks noGrp="1"/>
          </p:cNvSpPr>
          <p:nvPr>
            <p:ph type="pic" sz="quarter" idx="11" hasCustomPrompt="1"/>
          </p:nvPr>
        </p:nvSpPr>
        <p:spPr>
          <a:xfrm>
            <a:off x="1962861" y="207139"/>
            <a:ext cx="2195442" cy="1331078"/>
          </a:xfrm>
          <a:prstGeom prst="rect">
            <a:avLst/>
          </a:prstGeom>
        </p:spPr>
        <p:txBody>
          <a:bodyPr/>
          <a:lstStyle>
            <a:lvl1pPr>
              <a:defRPr sz="1200"/>
            </a:lvl1pPr>
          </a:lstStyle>
          <a:p>
            <a:r>
              <a:rPr lang="en-US" dirty="0" smtClean="0"/>
              <a:t>Picture</a:t>
            </a:r>
            <a:endParaRPr lang="en-US" dirty="0"/>
          </a:p>
        </p:txBody>
      </p:sp>
      <p:sp>
        <p:nvSpPr>
          <p:cNvPr id="29" name="Picture Placeholder 26"/>
          <p:cNvSpPr>
            <a:spLocks noGrp="1"/>
          </p:cNvSpPr>
          <p:nvPr>
            <p:ph type="pic" sz="quarter" idx="12" hasCustomPrompt="1"/>
          </p:nvPr>
        </p:nvSpPr>
        <p:spPr>
          <a:xfrm>
            <a:off x="4217387" y="207139"/>
            <a:ext cx="1733963" cy="1076656"/>
          </a:xfrm>
          <a:prstGeom prst="rect">
            <a:avLst/>
          </a:prstGeom>
        </p:spPr>
        <p:txBody>
          <a:bodyPr/>
          <a:lstStyle>
            <a:lvl1pPr>
              <a:defRPr sz="1200"/>
            </a:lvl1pPr>
          </a:lstStyle>
          <a:p>
            <a:r>
              <a:rPr lang="en-US" dirty="0" smtClean="0"/>
              <a:t>Picture</a:t>
            </a:r>
            <a:endParaRPr lang="en-US" dirty="0"/>
          </a:p>
        </p:txBody>
      </p:sp>
    </p:spTree>
    <p:extLst>
      <p:ext uri="{BB962C8B-B14F-4D97-AF65-F5344CB8AC3E}">
        <p14:creationId xmlns:p14="http://schemas.microsoft.com/office/powerpoint/2010/main" val="415962275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lyer Playful">
    <p:spTree>
      <p:nvGrpSpPr>
        <p:cNvPr id="1" name=""/>
        <p:cNvGrpSpPr/>
        <p:nvPr/>
      </p:nvGrpSpPr>
      <p:grpSpPr>
        <a:xfrm>
          <a:off x="0" y="0"/>
          <a:ext cx="0" cy="0"/>
          <a:chOff x="0" y="0"/>
          <a:chExt cx="0" cy="0"/>
        </a:xfrm>
      </p:grpSpPr>
      <p:sp>
        <p:nvSpPr>
          <p:cNvPr id="35" name="Picture Placeholder 26"/>
          <p:cNvSpPr>
            <a:spLocks noGrp="1"/>
          </p:cNvSpPr>
          <p:nvPr>
            <p:ph type="pic" sz="quarter" idx="23"/>
          </p:nvPr>
        </p:nvSpPr>
        <p:spPr>
          <a:xfrm rot="20996221">
            <a:off x="4977173" y="1451409"/>
            <a:ext cx="1835379" cy="1229809"/>
          </a:xfrm>
          <a:prstGeom prst="rect">
            <a:avLst/>
          </a:prstGeom>
        </p:spPr>
        <p:txBody>
          <a:bodyPr/>
          <a:lstStyle/>
          <a:p>
            <a:endParaRPr lang="en-US" dirty="0"/>
          </a:p>
        </p:txBody>
      </p:sp>
      <p:sp>
        <p:nvSpPr>
          <p:cNvPr id="34" name="Picture Placeholder 26"/>
          <p:cNvSpPr>
            <a:spLocks noGrp="1"/>
          </p:cNvSpPr>
          <p:nvPr>
            <p:ph type="pic" sz="quarter" idx="22"/>
          </p:nvPr>
        </p:nvSpPr>
        <p:spPr>
          <a:xfrm rot="20996221">
            <a:off x="2960902" y="1443175"/>
            <a:ext cx="1905775" cy="1229809"/>
          </a:xfrm>
          <a:prstGeom prst="rect">
            <a:avLst/>
          </a:prstGeom>
        </p:spPr>
        <p:txBody>
          <a:bodyPr/>
          <a:lstStyle/>
          <a:p>
            <a:endParaRPr lang="en-US"/>
          </a:p>
        </p:txBody>
      </p:sp>
      <p:sp>
        <p:nvSpPr>
          <p:cNvPr id="33" name="Picture Placeholder 26"/>
          <p:cNvSpPr>
            <a:spLocks noGrp="1"/>
          </p:cNvSpPr>
          <p:nvPr>
            <p:ph type="pic" sz="quarter" idx="21"/>
          </p:nvPr>
        </p:nvSpPr>
        <p:spPr>
          <a:xfrm rot="20996221">
            <a:off x="1038022" y="1530804"/>
            <a:ext cx="1835379" cy="1229809"/>
          </a:xfrm>
          <a:prstGeom prst="rect">
            <a:avLst/>
          </a:prstGeom>
        </p:spPr>
        <p:txBody>
          <a:bodyPr/>
          <a:lstStyle/>
          <a:p>
            <a:endParaRPr lang="en-US" dirty="0"/>
          </a:p>
        </p:txBody>
      </p:sp>
      <p:sp>
        <p:nvSpPr>
          <p:cNvPr id="32" name="Picture Placeholder 26"/>
          <p:cNvSpPr>
            <a:spLocks noGrp="1"/>
          </p:cNvSpPr>
          <p:nvPr>
            <p:ph type="pic" sz="quarter" idx="20"/>
          </p:nvPr>
        </p:nvSpPr>
        <p:spPr>
          <a:xfrm>
            <a:off x="6010798" y="208966"/>
            <a:ext cx="1597475" cy="1331078"/>
          </a:xfrm>
          <a:prstGeom prst="rect">
            <a:avLst/>
          </a:prstGeom>
        </p:spPr>
        <p:txBody>
          <a:bodyPr/>
          <a:lstStyle/>
          <a:p>
            <a:endParaRPr lang="en-US"/>
          </a:p>
        </p:txBody>
      </p:sp>
      <p:sp>
        <p:nvSpPr>
          <p:cNvPr id="31" name="Picture Placeholder 26"/>
          <p:cNvSpPr>
            <a:spLocks noGrp="1"/>
          </p:cNvSpPr>
          <p:nvPr>
            <p:ph type="pic" sz="quarter" idx="19"/>
          </p:nvPr>
        </p:nvSpPr>
        <p:spPr>
          <a:xfrm>
            <a:off x="4217751" y="207139"/>
            <a:ext cx="1733599" cy="1331078"/>
          </a:xfrm>
          <a:prstGeom prst="rect">
            <a:avLst/>
          </a:prstGeom>
        </p:spPr>
        <p:txBody>
          <a:bodyPr/>
          <a:lstStyle/>
          <a:p>
            <a:endParaRPr lang="en-US"/>
          </a:p>
        </p:txBody>
      </p:sp>
      <p:sp>
        <p:nvSpPr>
          <p:cNvPr id="29" name="Picture Placeholder 26"/>
          <p:cNvSpPr>
            <a:spLocks noGrp="1"/>
          </p:cNvSpPr>
          <p:nvPr>
            <p:ph type="pic" sz="quarter" idx="10"/>
          </p:nvPr>
        </p:nvSpPr>
        <p:spPr>
          <a:xfrm>
            <a:off x="167631" y="207139"/>
            <a:ext cx="1735782" cy="1331077"/>
          </a:xfrm>
          <a:prstGeom prst="rect">
            <a:avLst/>
          </a:prstGeom>
        </p:spPr>
        <p:txBody>
          <a:bodyPr/>
          <a:lstStyle/>
          <a:p>
            <a:endParaRPr lang="en-US"/>
          </a:p>
        </p:txBody>
      </p:sp>
      <p:sp>
        <p:nvSpPr>
          <p:cNvPr id="30" name="Picture Placeholder 26"/>
          <p:cNvSpPr>
            <a:spLocks noGrp="1"/>
          </p:cNvSpPr>
          <p:nvPr>
            <p:ph type="pic" sz="quarter" idx="11"/>
          </p:nvPr>
        </p:nvSpPr>
        <p:spPr>
          <a:xfrm>
            <a:off x="1962861" y="207139"/>
            <a:ext cx="2195442" cy="1331078"/>
          </a:xfrm>
          <a:prstGeom prst="rect">
            <a:avLst/>
          </a:prstGeom>
        </p:spPr>
        <p:txBody>
          <a:bodyPr/>
          <a:lstStyle/>
          <a:p>
            <a:endParaRPr lang="en-US"/>
          </a:p>
        </p:txBody>
      </p:sp>
      <p:sp>
        <p:nvSpPr>
          <p:cNvPr id="27" name="Picture Placeholder 26"/>
          <p:cNvSpPr>
            <a:spLocks noGrp="1"/>
          </p:cNvSpPr>
          <p:nvPr>
            <p:ph type="pic" sz="quarter" idx="18" hasCustomPrompt="1"/>
          </p:nvPr>
        </p:nvSpPr>
        <p:spPr>
          <a:xfrm>
            <a:off x="920162" y="9060835"/>
            <a:ext cx="512186" cy="522327"/>
          </a:xfrm>
          <a:prstGeom prst="rect">
            <a:avLst/>
          </a:prstGeom>
        </p:spPr>
        <p:txBody>
          <a:bodyPr/>
          <a:lstStyle>
            <a:lvl1pPr>
              <a:defRPr sz="800"/>
            </a:lvl1pPr>
          </a:lstStyle>
          <a:p>
            <a:r>
              <a:rPr lang="en-US" smtClean="0"/>
              <a:t>QR code</a:t>
            </a:r>
            <a:endParaRPr lang="en-US" dirty="0"/>
          </a:p>
        </p:txBody>
      </p:sp>
      <p:sp>
        <p:nvSpPr>
          <p:cNvPr id="28" name="Picture Placeholder 26"/>
          <p:cNvSpPr>
            <a:spLocks noGrp="1"/>
          </p:cNvSpPr>
          <p:nvPr>
            <p:ph type="pic" sz="quarter" idx="17" hasCustomPrompt="1"/>
          </p:nvPr>
        </p:nvSpPr>
        <p:spPr>
          <a:xfrm>
            <a:off x="915556" y="8465759"/>
            <a:ext cx="512186" cy="522327"/>
          </a:xfrm>
          <a:prstGeom prst="rect">
            <a:avLst/>
          </a:prstGeom>
        </p:spPr>
        <p:txBody>
          <a:bodyPr/>
          <a:lstStyle>
            <a:lvl1pPr>
              <a:defRPr sz="800"/>
            </a:lvl1pPr>
          </a:lstStyle>
          <a:p>
            <a:r>
              <a:rPr lang="en-US" dirty="0" err="1" smtClean="0"/>
              <a:t>Snapcode</a:t>
            </a:r>
            <a:endParaRPr lang="en-US" dirty="0"/>
          </a:p>
        </p:txBody>
      </p:sp>
    </p:spTree>
    <p:extLst>
      <p:ext uri="{BB962C8B-B14F-4D97-AF65-F5344CB8AC3E}">
        <p14:creationId xmlns:p14="http://schemas.microsoft.com/office/powerpoint/2010/main" val="129743684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8925011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6884322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7" r:id="rId3"/>
  </p:sldLayoutIdLst>
  <p:timing>
    <p:tnLst>
      <p:par>
        <p:cTn id="1" dur="indefinite" restart="never" nodeType="tmRoot"/>
      </p:par>
    </p:tnLst>
  </p:timing>
  <p:txStyles>
    <p:titleStyle>
      <a:lvl1pPr algn="l" defTabSz="777240" rtl="0" eaLnBrk="1" latinLnBrk="0" hangingPunct="1">
        <a:lnSpc>
          <a:spcPct val="90000"/>
        </a:lnSpc>
        <a:spcBef>
          <a:spcPct val="0"/>
        </a:spcBef>
        <a:buNone/>
        <a:defRPr sz="3740" kern="1200">
          <a:solidFill>
            <a:schemeClr val="tx1"/>
          </a:solidFill>
          <a:latin typeface="+mj-lt"/>
          <a:ea typeface="+mj-ea"/>
          <a:cs typeface="+mj-cs"/>
        </a:defRPr>
      </a:lvl1pPr>
    </p:titleStyle>
    <p:body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mn-lt"/>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mn-lt"/>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mn-lt"/>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p:bodyStyle>
    <p:otherStyle>
      <a:defPPr>
        <a:defRPr lang="en-US"/>
      </a:defPPr>
      <a:lvl1pPr marL="0" algn="l" defTabSz="777240" rtl="0" eaLnBrk="1" latinLnBrk="0" hangingPunct="1">
        <a:defRPr sz="1530" kern="1200">
          <a:solidFill>
            <a:schemeClr val="tx1"/>
          </a:solidFill>
          <a:latin typeface="+mn-lt"/>
          <a:ea typeface="+mn-ea"/>
          <a:cs typeface="+mn-cs"/>
        </a:defRPr>
      </a:lvl1pPr>
      <a:lvl2pPr marL="388620" algn="l" defTabSz="777240" rtl="0" eaLnBrk="1" latinLnBrk="0" hangingPunct="1">
        <a:defRPr sz="1530" kern="1200">
          <a:solidFill>
            <a:schemeClr val="tx1"/>
          </a:solidFill>
          <a:latin typeface="+mn-lt"/>
          <a:ea typeface="+mn-ea"/>
          <a:cs typeface="+mn-cs"/>
        </a:defRPr>
      </a:lvl2pPr>
      <a:lvl3pPr marL="777240" algn="l" defTabSz="777240" rtl="0" eaLnBrk="1" latinLnBrk="0" hangingPunct="1">
        <a:defRPr sz="1530" kern="1200">
          <a:solidFill>
            <a:schemeClr val="tx1"/>
          </a:solidFill>
          <a:latin typeface="+mn-lt"/>
          <a:ea typeface="+mn-ea"/>
          <a:cs typeface="+mn-cs"/>
        </a:defRPr>
      </a:lvl3pPr>
      <a:lvl4pPr marL="1165860" algn="l" defTabSz="777240" rtl="0" eaLnBrk="1" latinLnBrk="0" hangingPunct="1">
        <a:defRPr sz="1530" kern="1200">
          <a:solidFill>
            <a:schemeClr val="tx1"/>
          </a:solidFill>
          <a:latin typeface="+mn-lt"/>
          <a:ea typeface="+mn-ea"/>
          <a:cs typeface="+mn-cs"/>
        </a:defRPr>
      </a:lvl4pPr>
      <a:lvl5pPr marL="1554480" algn="l" defTabSz="777240" rtl="0" eaLnBrk="1" latinLnBrk="0" hangingPunct="1">
        <a:defRPr sz="1530" kern="1200">
          <a:solidFill>
            <a:schemeClr val="tx1"/>
          </a:solidFill>
          <a:latin typeface="+mn-lt"/>
          <a:ea typeface="+mn-ea"/>
          <a:cs typeface="+mn-cs"/>
        </a:defRPr>
      </a:lvl5pPr>
      <a:lvl6pPr marL="1943100" algn="l" defTabSz="777240" rtl="0" eaLnBrk="1" latinLnBrk="0" hangingPunct="1">
        <a:defRPr sz="1530" kern="1200">
          <a:solidFill>
            <a:schemeClr val="tx1"/>
          </a:solidFill>
          <a:latin typeface="+mn-lt"/>
          <a:ea typeface="+mn-ea"/>
          <a:cs typeface="+mn-cs"/>
        </a:defRPr>
      </a:lvl6pPr>
      <a:lvl7pPr marL="2331720" algn="l" defTabSz="777240" rtl="0" eaLnBrk="1" latinLnBrk="0" hangingPunct="1">
        <a:defRPr sz="1530" kern="1200">
          <a:solidFill>
            <a:schemeClr val="tx1"/>
          </a:solidFill>
          <a:latin typeface="+mn-lt"/>
          <a:ea typeface="+mn-ea"/>
          <a:cs typeface="+mn-cs"/>
        </a:defRPr>
      </a:lvl7pPr>
      <a:lvl8pPr marL="2720340" algn="l" defTabSz="777240" rtl="0" eaLnBrk="1" latinLnBrk="0" hangingPunct="1">
        <a:defRPr sz="1530" kern="1200">
          <a:solidFill>
            <a:schemeClr val="tx1"/>
          </a:solidFill>
          <a:latin typeface="+mn-lt"/>
          <a:ea typeface="+mn-ea"/>
          <a:cs typeface="+mn-cs"/>
        </a:defRPr>
      </a:lvl8pPr>
      <a:lvl9pPr marL="3108960" algn="l" defTabSz="777240" rtl="0" eaLnBrk="1" latinLnBrk="0" hangingPunct="1">
        <a:defRPr sz="153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Layout" Target="../slideLayouts/slideLayout1.xml"/><Relationship Id="rId13" Type="http://schemas.openxmlformats.org/officeDocument/2006/relationships/image" Target="../media/image4.jpeg"/><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image" Target="../media/image3.jpeg"/><Relationship Id="rId17" Type="http://schemas.openxmlformats.org/officeDocument/2006/relationships/image" Target="../media/image8.jpeg"/><Relationship Id="rId2" Type="http://schemas.openxmlformats.org/officeDocument/2006/relationships/tags" Target="../tags/tag2.xml"/><Relationship Id="rId16" Type="http://schemas.openxmlformats.org/officeDocument/2006/relationships/image" Target="../media/image7.jpeg"/><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image" Target="../media/image2.PNG"/><Relationship Id="rId5" Type="http://schemas.openxmlformats.org/officeDocument/2006/relationships/tags" Target="../tags/tag5.xml"/><Relationship Id="rId15" Type="http://schemas.openxmlformats.org/officeDocument/2006/relationships/image" Target="../media/image6.jpeg"/><Relationship Id="rId10" Type="http://schemas.openxmlformats.org/officeDocument/2006/relationships/image" Target="../media/image1.jpeg"/><Relationship Id="rId4" Type="http://schemas.openxmlformats.org/officeDocument/2006/relationships/tags" Target="../tags/tag4.xml"/><Relationship Id="rId9" Type="http://schemas.openxmlformats.org/officeDocument/2006/relationships/hyperlink" Target="https://rsvp.eftours.com/scp76gt" TargetMode="External"/><Relationship Id="rId1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 Box 2"/>
          <p:cNvSpPr txBox="1">
            <a:spLocks noChangeArrowheads="1"/>
          </p:cNvSpPr>
          <p:nvPr/>
        </p:nvSpPr>
        <p:spPr bwMode="auto">
          <a:xfrm>
            <a:off x="140334" y="2834323"/>
            <a:ext cx="7446964" cy="5340261"/>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marL="0" marR="0">
              <a:lnSpc>
                <a:spcPct val="107000"/>
              </a:lnSpc>
              <a:spcBef>
                <a:spcPts val="0"/>
              </a:spcBef>
              <a:spcAft>
                <a:spcPts val="800"/>
              </a:spcAft>
            </a:pPr>
            <a:r>
              <a:rPr lang="en-US" sz="1100" b="1" dirty="0">
                <a:effectLst/>
                <a:ea typeface="Calibri" panose="020F0502020204030204" pitchFamily="34" charset="0"/>
                <a:cs typeface="Times New Roman" panose="02020603050405020304" pitchFamily="18" charset="0"/>
              </a:rPr>
              <a:t>Dear Student, </a:t>
            </a:r>
          </a:p>
          <a:p>
            <a:pPr marL="0" marR="0">
              <a:lnSpc>
                <a:spcPct val="107000"/>
              </a:lnSpc>
              <a:spcBef>
                <a:spcPts val="0"/>
              </a:spcBef>
              <a:spcAft>
                <a:spcPts val="800"/>
              </a:spcAft>
            </a:pPr>
            <a:r>
              <a:rPr lang="en-US" sz="1100" b="1" dirty="0" smtClean="0">
                <a:effectLst/>
                <a:ea typeface="Calibri" panose="020F0502020204030204" pitchFamily="34" charset="0"/>
                <a:cs typeface="Times New Roman" panose="02020603050405020304" pitchFamily="18" charset="0"/>
              </a:rPr>
              <a:t>Congratulations! </a:t>
            </a:r>
            <a:r>
              <a:rPr lang="en-US" sz="1100" dirty="0" smtClean="0">
                <a:effectLst/>
                <a:ea typeface="Calibri" panose="020F0502020204030204" pitchFamily="34" charset="0"/>
                <a:cs typeface="Times New Roman" panose="02020603050405020304" pitchFamily="18" charset="0"/>
              </a:rPr>
              <a:t>You have been nominated</a:t>
            </a:r>
            <a:r>
              <a:rPr lang="en-US" sz="1100" dirty="0" smtClean="0">
                <a:solidFill>
                  <a:srgbClr val="FF0000"/>
                </a:solidFill>
                <a:effectLst/>
                <a:ea typeface="Calibri" panose="020F0502020204030204" pitchFamily="34" charset="0"/>
                <a:cs typeface="Times New Roman" panose="02020603050405020304" pitchFamily="18" charset="0"/>
              </a:rPr>
              <a:t> </a:t>
            </a:r>
            <a:r>
              <a:rPr lang="en-US" sz="1100" dirty="0" smtClean="0">
                <a:effectLst/>
                <a:ea typeface="Calibri" panose="020F0502020204030204" pitchFamily="34" charset="0"/>
                <a:cs typeface="Times New Roman" panose="02020603050405020304" pitchFamily="18" charset="0"/>
              </a:rPr>
              <a:t>to represent East Cobb Middle School in a once in a lifetime educational service experience with </a:t>
            </a:r>
            <a:r>
              <a:rPr lang="en-US" sz="1100" dirty="0" smtClean="0">
                <a:ea typeface="Calibri" panose="020F0502020204030204" pitchFamily="34" charset="0"/>
                <a:cs typeface="Times New Roman" panose="02020603050405020304" pitchFamily="18" charset="0"/>
              </a:rPr>
              <a:t>Ms. Searles </a:t>
            </a:r>
            <a:r>
              <a:rPr lang="en-US" sz="1100" dirty="0" smtClean="0">
                <a:effectLst/>
                <a:ea typeface="Calibri" panose="020F0502020204030204" pitchFamily="34" charset="0"/>
                <a:cs typeface="Times New Roman" panose="02020603050405020304" pitchFamily="18" charset="0"/>
              </a:rPr>
              <a:t>and some of your peers during </a:t>
            </a:r>
            <a:r>
              <a:rPr lang="en-US" sz="1100" b="1" dirty="0" smtClean="0">
                <a:effectLst/>
                <a:ea typeface="Calibri" panose="020F0502020204030204" pitchFamily="34" charset="0"/>
                <a:cs typeface="Times New Roman" panose="02020603050405020304" pitchFamily="18" charset="0"/>
              </a:rPr>
              <a:t>June 2020 </a:t>
            </a:r>
            <a:r>
              <a:rPr lang="en-US" sz="1100" dirty="0" smtClean="0">
                <a:effectLst/>
                <a:ea typeface="Calibri" panose="020F0502020204030204" pitchFamily="34" charset="0"/>
                <a:cs typeface="Times New Roman" panose="02020603050405020304" pitchFamily="18" charset="0"/>
              </a:rPr>
              <a:t>to </a:t>
            </a:r>
            <a:r>
              <a:rPr lang="en-US" sz="1100" b="1" dirty="0" smtClean="0">
                <a:effectLst/>
                <a:ea typeface="Calibri" panose="020F0502020204030204" pitchFamily="34" charset="0"/>
                <a:cs typeface="Times New Roman" panose="02020603050405020304" pitchFamily="18" charset="0"/>
              </a:rPr>
              <a:t>Ecuador</a:t>
            </a:r>
            <a:r>
              <a:rPr lang="en-US" sz="1100" dirty="0" smtClean="0">
                <a:effectLst/>
                <a:ea typeface="Calibri" panose="020F0502020204030204" pitchFamily="34" charset="0"/>
                <a:cs typeface="Times New Roman" panose="02020603050405020304" pitchFamily="18" charset="0"/>
              </a:rPr>
              <a:t>! </a:t>
            </a:r>
          </a:p>
          <a:p>
            <a:r>
              <a:rPr lang="en-US" sz="1100" dirty="0"/>
              <a:t>Venture into the heart of Ecuador’s lush Amazonian rainforest, where you’ll find one of the world’s most diverse ecosystems. In Otavalo, you’ll experience the culture and heritage of the city, visiting the </a:t>
            </a:r>
            <a:r>
              <a:rPr lang="en-US" sz="1100" dirty="0" err="1"/>
              <a:t>Mercados</a:t>
            </a:r>
            <a:r>
              <a:rPr lang="en-US" sz="1100" dirty="0"/>
              <a:t> de </a:t>
            </a:r>
            <a:r>
              <a:rPr lang="en-US" sz="1100" dirty="0" err="1"/>
              <a:t>los</a:t>
            </a:r>
            <a:r>
              <a:rPr lang="en-US" sz="1100" dirty="0"/>
              <a:t> Ponchos—a famous market known for its local beautiful textiles—and learning how traditional crafts and meals are prepared when you visit a local family’s home. As you’re immersed in the Quito and Otavalo cultures, you’ll also put your hands to work: building and restoring local schools and promoting social justice</a:t>
            </a:r>
            <a:r>
              <a:rPr lang="en-US" sz="1100" dirty="0" smtClean="0"/>
              <a:t>.</a:t>
            </a:r>
          </a:p>
          <a:p>
            <a:endParaRPr lang="en-US" sz="1100" dirty="0">
              <a:effectLst/>
              <a:ea typeface="Calibri" panose="020F0502020204030204" pitchFamily="34" charset="0"/>
              <a:cs typeface="Times New Roman" panose="02020603050405020304" pitchFamily="18" charset="0"/>
            </a:endParaRPr>
          </a:p>
          <a:p>
            <a:r>
              <a:rPr lang="en-US" sz="1100" dirty="0" smtClean="0">
                <a:effectLst/>
                <a:ea typeface="Calibri" panose="020F0502020204030204" pitchFamily="34" charset="0"/>
                <a:cs typeface="Times New Roman" panose="02020603050405020304" pitchFamily="18" charset="0"/>
              </a:rPr>
              <a:t>Please join us for the mandatory family informational meeting on </a:t>
            </a:r>
            <a:r>
              <a:rPr lang="en-US" sz="1100" b="1" dirty="0" smtClean="0">
                <a:effectLst/>
                <a:ea typeface="Calibri" panose="020F0502020204030204" pitchFamily="34" charset="0"/>
                <a:cs typeface="Times New Roman" panose="02020603050405020304" pitchFamily="18" charset="0"/>
              </a:rPr>
              <a:t>Thursday, November 29</a:t>
            </a:r>
            <a:r>
              <a:rPr lang="en-US" sz="1100" b="1" baseline="30000" dirty="0" smtClean="0">
                <a:effectLst/>
                <a:ea typeface="Calibri" panose="020F0502020204030204" pitchFamily="34" charset="0"/>
                <a:cs typeface="Times New Roman" panose="02020603050405020304" pitchFamily="18" charset="0"/>
              </a:rPr>
              <a:t>th</a:t>
            </a:r>
            <a:r>
              <a:rPr lang="en-US" sz="1100" b="1" dirty="0" smtClean="0">
                <a:effectLst/>
                <a:ea typeface="Calibri" panose="020F0502020204030204" pitchFamily="34" charset="0"/>
                <a:cs typeface="Times New Roman" panose="02020603050405020304" pitchFamily="18" charset="0"/>
              </a:rPr>
              <a:t> </a:t>
            </a:r>
            <a:r>
              <a:rPr lang="en-US" sz="1100" dirty="0" smtClean="0">
                <a:effectLst/>
                <a:ea typeface="Calibri" panose="020F0502020204030204" pitchFamily="34" charset="0"/>
                <a:cs typeface="Times New Roman" panose="02020603050405020304" pitchFamily="18" charset="0"/>
              </a:rPr>
              <a:t>at </a:t>
            </a:r>
            <a:r>
              <a:rPr lang="en-US" sz="1100" b="1" dirty="0">
                <a:ea typeface="Calibri" panose="020F0502020204030204" pitchFamily="34" charset="0"/>
                <a:cs typeface="Times New Roman" panose="02020603050405020304" pitchFamily="18" charset="0"/>
              </a:rPr>
              <a:t>6</a:t>
            </a:r>
            <a:r>
              <a:rPr lang="en-US" sz="1100" b="1" dirty="0" smtClean="0">
                <a:effectLst/>
                <a:ea typeface="Calibri" panose="020F0502020204030204" pitchFamily="34" charset="0"/>
                <a:cs typeface="Times New Roman" panose="02020603050405020304" pitchFamily="18" charset="0"/>
              </a:rPr>
              <a:t>:00PM</a:t>
            </a:r>
            <a:r>
              <a:rPr lang="en-US" sz="1100" dirty="0" smtClean="0">
                <a:effectLst/>
                <a:ea typeface="Calibri" panose="020F0502020204030204" pitchFamily="34" charset="0"/>
                <a:cs typeface="Times New Roman" panose="02020603050405020304" pitchFamily="18" charset="0"/>
              </a:rPr>
              <a:t> in </a:t>
            </a:r>
            <a:r>
              <a:rPr lang="en-US" sz="1100" b="1" dirty="0" smtClean="0">
                <a:effectLst/>
                <a:ea typeface="Calibri" panose="020F0502020204030204" pitchFamily="34" charset="0"/>
                <a:cs typeface="Times New Roman" panose="02020603050405020304" pitchFamily="18" charset="0"/>
              </a:rPr>
              <a:t>the ECMS Learning Commons (previously known as The Media Center) </a:t>
            </a:r>
            <a:r>
              <a:rPr lang="en-US" sz="1100" dirty="0" smtClean="0">
                <a:effectLst/>
                <a:ea typeface="Calibri" panose="020F0502020204030204" pitchFamily="34" charset="0"/>
                <a:cs typeface="Times New Roman" panose="02020603050405020304" pitchFamily="18" charset="0"/>
              </a:rPr>
              <a:t>. During this meeting we will cover…</a:t>
            </a:r>
          </a:p>
          <a:p>
            <a:endParaRPr lang="en-US" sz="1100" dirty="0" smtClean="0">
              <a:effectLs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Wingdings" panose="05000000000000000000" pitchFamily="2" charset="2"/>
              <a:buChar char=""/>
            </a:pPr>
            <a:r>
              <a:rPr lang="en-US" sz="1100" b="1" dirty="0" smtClean="0">
                <a:effectLst/>
                <a:ea typeface="Calibri" panose="020F0502020204030204" pitchFamily="34" charset="0"/>
                <a:cs typeface="Times New Roman" panose="02020603050405020304" pitchFamily="18" charset="0"/>
              </a:rPr>
              <a:t>Why </a:t>
            </a:r>
            <a:r>
              <a:rPr lang="en-US" sz="1100" b="1" dirty="0">
                <a:effectLst/>
                <a:ea typeface="Calibri" panose="020F0502020204030204" pitchFamily="34" charset="0"/>
                <a:cs typeface="Times New Roman" panose="02020603050405020304" pitchFamily="18" charset="0"/>
              </a:rPr>
              <a:t>you should go! </a:t>
            </a:r>
          </a:p>
          <a:p>
            <a:pPr marL="342900" marR="0" lvl="0" indent="-342900">
              <a:lnSpc>
                <a:spcPct val="107000"/>
              </a:lnSpc>
              <a:spcBef>
                <a:spcPts val="0"/>
              </a:spcBef>
              <a:spcAft>
                <a:spcPts val="0"/>
              </a:spcAft>
              <a:buFont typeface="Wingdings" panose="05000000000000000000" pitchFamily="2" charset="2"/>
              <a:buChar char=""/>
            </a:pPr>
            <a:r>
              <a:rPr lang="en-US" sz="1100" b="1" dirty="0">
                <a:effectLst/>
                <a:ea typeface="Calibri" panose="020F0502020204030204" pitchFamily="34" charset="0"/>
                <a:cs typeface="Times New Roman" panose="02020603050405020304" pitchFamily="18" charset="0"/>
              </a:rPr>
              <a:t>What our itinerary will look like</a:t>
            </a:r>
          </a:p>
          <a:p>
            <a:pPr marL="342900" marR="0" lvl="0" indent="-342900">
              <a:lnSpc>
                <a:spcPct val="107000"/>
              </a:lnSpc>
              <a:spcBef>
                <a:spcPts val="0"/>
              </a:spcBef>
              <a:spcAft>
                <a:spcPts val="0"/>
              </a:spcAft>
              <a:buFont typeface="Wingdings" panose="05000000000000000000" pitchFamily="2" charset="2"/>
              <a:buChar char=""/>
            </a:pPr>
            <a:r>
              <a:rPr lang="en-US" sz="1100" b="1" dirty="0">
                <a:effectLst/>
                <a:ea typeface="Calibri" panose="020F0502020204030204" pitchFamily="34" charset="0"/>
                <a:cs typeface="Times New Roman" panose="02020603050405020304" pitchFamily="18" charset="0"/>
              </a:rPr>
              <a:t>Affordable payment options / fundraising </a:t>
            </a:r>
          </a:p>
          <a:p>
            <a:pPr marL="342900" marR="0" lvl="0" indent="-342900">
              <a:lnSpc>
                <a:spcPct val="107000"/>
              </a:lnSpc>
              <a:spcBef>
                <a:spcPts val="0"/>
              </a:spcBef>
              <a:spcAft>
                <a:spcPts val="0"/>
              </a:spcAft>
              <a:buFont typeface="Wingdings" panose="05000000000000000000" pitchFamily="2" charset="2"/>
              <a:buChar char=""/>
            </a:pPr>
            <a:r>
              <a:rPr lang="en-US" sz="1100" b="1" dirty="0">
                <a:effectLst/>
                <a:ea typeface="Calibri" panose="020F0502020204030204" pitchFamily="34" charset="0"/>
                <a:cs typeface="Times New Roman" panose="02020603050405020304" pitchFamily="18" charset="0"/>
              </a:rPr>
              <a:t>How to earn high school / college credit while on this tour </a:t>
            </a:r>
          </a:p>
          <a:p>
            <a:pPr marL="342900" marR="0" lvl="0" indent="-342900">
              <a:lnSpc>
                <a:spcPct val="107000"/>
              </a:lnSpc>
              <a:spcBef>
                <a:spcPts val="0"/>
              </a:spcBef>
              <a:spcAft>
                <a:spcPts val="800"/>
              </a:spcAft>
              <a:buFont typeface="Wingdings" panose="05000000000000000000" pitchFamily="2" charset="2"/>
              <a:buChar char=""/>
            </a:pPr>
            <a:r>
              <a:rPr lang="en-US" sz="1100" b="1" dirty="0">
                <a:effectLst/>
                <a:ea typeface="Calibri" panose="020F0502020204030204" pitchFamily="34" charset="0"/>
                <a:cs typeface="Times New Roman" panose="02020603050405020304" pitchFamily="18" charset="0"/>
              </a:rPr>
              <a:t>And much more! </a:t>
            </a:r>
          </a:p>
          <a:p>
            <a:pPr marL="0" marR="0">
              <a:lnSpc>
                <a:spcPct val="107000"/>
              </a:lnSpc>
              <a:spcBef>
                <a:spcPts val="0"/>
              </a:spcBef>
              <a:spcAft>
                <a:spcPts val="800"/>
              </a:spcAft>
            </a:pPr>
            <a:r>
              <a:rPr lang="en-US" sz="1100" dirty="0">
                <a:effectLst/>
                <a:ea typeface="Calibri" panose="020F0502020204030204" pitchFamily="34" charset="0"/>
                <a:cs typeface="Times New Roman" panose="02020603050405020304" pitchFamily="18" charset="0"/>
              </a:rPr>
              <a:t>Space is limited for this trip, which is why I wanted to personally extend this invite to you. I strongly feel that you are a perfect candidate to join me on this adventure abroad and will make the most of this life changing experience!  </a:t>
            </a:r>
          </a:p>
          <a:p>
            <a:pPr marL="0" marR="0">
              <a:lnSpc>
                <a:spcPct val="107000"/>
              </a:lnSpc>
              <a:spcBef>
                <a:spcPts val="0"/>
              </a:spcBef>
              <a:spcAft>
                <a:spcPts val="800"/>
              </a:spcAft>
            </a:pPr>
            <a:r>
              <a:rPr lang="en-US" sz="1100" dirty="0">
                <a:effectLst/>
                <a:ea typeface="Calibri" panose="020F0502020204030204" pitchFamily="34" charset="0"/>
                <a:cs typeface="Times New Roman" panose="02020603050405020304" pitchFamily="18" charset="0"/>
              </a:rPr>
              <a:t> </a:t>
            </a:r>
            <a:r>
              <a:rPr lang="en-US" sz="1100" b="1" dirty="0" smtClean="0">
                <a:effectLst/>
                <a:ea typeface="Calibri" panose="020F0502020204030204" pitchFamily="34" charset="0"/>
                <a:cs typeface="Times New Roman" panose="02020603050405020304" pitchFamily="18" charset="0"/>
              </a:rPr>
              <a:t>Must </a:t>
            </a:r>
            <a:r>
              <a:rPr lang="en-US" sz="1100" b="1" dirty="0" smtClean="0">
                <a:ea typeface="Calibri" panose="020F0502020204030204" pitchFamily="34" charset="0"/>
                <a:cs typeface="Times New Roman" panose="02020603050405020304" pitchFamily="18" charset="0"/>
              </a:rPr>
              <a:t>bring </a:t>
            </a:r>
            <a:r>
              <a:rPr lang="en-US" sz="1100" b="1" dirty="0" smtClean="0">
                <a:effectLst/>
                <a:ea typeface="Calibri" panose="020F0502020204030204" pitchFamily="34" charset="0"/>
                <a:cs typeface="Times New Roman" panose="02020603050405020304" pitchFamily="18" charset="0"/>
              </a:rPr>
              <a:t>your </a:t>
            </a:r>
            <a:r>
              <a:rPr lang="en-US" sz="1100" b="1" dirty="0">
                <a:effectLst/>
                <a:ea typeface="Calibri" panose="020F0502020204030204" pitchFamily="34" charset="0"/>
                <a:cs typeface="Times New Roman" panose="02020603050405020304" pitchFamily="18" charset="0"/>
              </a:rPr>
              <a:t>parent/ guardian to our mandatory family meeting!  </a:t>
            </a:r>
            <a:endParaRPr lang="en-US" sz="1100" dirty="0">
              <a:effectLst/>
              <a:ea typeface="Calibri" panose="020F0502020204030204" pitchFamily="34" charset="0"/>
              <a:cs typeface="Times New Roman" panose="02020603050405020304" pitchFamily="18" charset="0"/>
            </a:endParaRPr>
          </a:p>
          <a:p>
            <a:pPr>
              <a:lnSpc>
                <a:spcPct val="107000"/>
              </a:lnSpc>
              <a:spcAft>
                <a:spcPts val="800"/>
              </a:spcAft>
            </a:pPr>
            <a:r>
              <a:rPr lang="en-US" sz="1100" dirty="0" smtClean="0">
                <a:effectLst/>
                <a:ea typeface="Calibri" panose="020F0502020204030204" pitchFamily="34" charset="0"/>
                <a:cs typeface="Times New Roman" panose="02020603050405020304" pitchFamily="18" charset="0"/>
              </a:rPr>
              <a:t>Please </a:t>
            </a:r>
            <a:r>
              <a:rPr lang="en-US" sz="1100" dirty="0">
                <a:ea typeface="Calibri" panose="020F0502020204030204" pitchFamily="34" charset="0"/>
                <a:cs typeface="Times New Roman" panose="02020603050405020304" pitchFamily="18" charset="0"/>
              </a:rPr>
              <a:t>RSVP at </a:t>
            </a:r>
            <a:r>
              <a:rPr lang="en-US" sz="1100" dirty="0">
                <a:ea typeface="Calibri" panose="020F0502020204030204" pitchFamily="34" charset="0"/>
                <a:cs typeface="Times New Roman" panose="02020603050405020304" pitchFamily="18" charset="0"/>
                <a:hlinkClick r:id="rId9"/>
              </a:rPr>
              <a:t>https://</a:t>
            </a:r>
            <a:r>
              <a:rPr lang="en-US" sz="1100" dirty="0" smtClean="0">
                <a:ea typeface="Calibri" panose="020F0502020204030204" pitchFamily="34" charset="0"/>
                <a:cs typeface="Times New Roman" panose="02020603050405020304" pitchFamily="18" charset="0"/>
                <a:hlinkClick r:id="rId9"/>
              </a:rPr>
              <a:t>rsvp.eftours.com/scp76gt</a:t>
            </a:r>
            <a:r>
              <a:rPr lang="en-US" sz="1100" dirty="0" smtClean="0">
                <a:ea typeface="Calibri" panose="020F0502020204030204" pitchFamily="34" charset="0"/>
                <a:cs typeface="Times New Roman" panose="02020603050405020304" pitchFamily="18" charset="0"/>
              </a:rPr>
              <a:t> to confirm </a:t>
            </a:r>
            <a:r>
              <a:rPr lang="en-US" sz="1100" dirty="0">
                <a:effectLst/>
                <a:ea typeface="Calibri" panose="020F0502020204030204" pitchFamily="34" charset="0"/>
                <a:cs typeface="Times New Roman" panose="02020603050405020304" pitchFamily="18" charset="0"/>
              </a:rPr>
              <a:t>your family’s spot at the meeting. </a:t>
            </a:r>
          </a:p>
          <a:p>
            <a:pPr marL="0" marR="0">
              <a:lnSpc>
                <a:spcPct val="107000"/>
              </a:lnSpc>
              <a:spcBef>
                <a:spcPts val="0"/>
              </a:spcBef>
              <a:spcAft>
                <a:spcPts val="800"/>
              </a:spcAft>
            </a:pPr>
            <a:r>
              <a:rPr lang="en-US" sz="1100" dirty="0">
                <a:effectLst/>
                <a:ea typeface="Calibri" panose="020F0502020204030204" pitchFamily="34" charset="0"/>
                <a:cs typeface="Times New Roman" panose="02020603050405020304" pitchFamily="18" charset="0"/>
              </a:rPr>
              <a:t>Looking forward to seeing you there! </a:t>
            </a:r>
            <a:endParaRPr lang="en-US" sz="1100" dirty="0" smtClean="0">
              <a:effectLst/>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smtClean="0">
                <a:effectLst/>
                <a:ea typeface="Calibri" panose="020F0502020204030204" pitchFamily="34" charset="0"/>
                <a:cs typeface="Times New Roman" panose="02020603050405020304" pitchFamily="18" charset="0"/>
              </a:rPr>
              <a:t>Best Regards, </a:t>
            </a:r>
          </a:p>
          <a:p>
            <a:pPr marL="0" marR="0">
              <a:lnSpc>
                <a:spcPct val="107000"/>
              </a:lnSpc>
              <a:spcBef>
                <a:spcPts val="0"/>
              </a:spcBef>
              <a:spcAft>
                <a:spcPts val="800"/>
              </a:spcAft>
            </a:pPr>
            <a:r>
              <a:rPr lang="en-US" sz="1400" b="1" dirty="0" smtClean="0">
                <a:latin typeface="Bradley Hand ITC" panose="03070402050302030203" pitchFamily="66" charset="0"/>
                <a:ea typeface="Calibri" panose="020F0502020204030204" pitchFamily="34" charset="0"/>
                <a:cs typeface="Times New Roman" panose="02020603050405020304" pitchFamily="18" charset="0"/>
              </a:rPr>
              <a:t>Ms. </a:t>
            </a:r>
            <a:r>
              <a:rPr lang="en-US" sz="1400" b="1" dirty="0" smtClean="0">
                <a:effectLst/>
                <a:latin typeface="Bradley Hand ITC" panose="03070402050302030203" pitchFamily="66" charset="0"/>
                <a:ea typeface="Calibri" panose="020F0502020204030204" pitchFamily="34" charset="0"/>
                <a:cs typeface="Times New Roman" panose="02020603050405020304" pitchFamily="18" charset="0"/>
              </a:rPr>
              <a:t> Searles and Ms. </a:t>
            </a:r>
            <a:r>
              <a:rPr lang="en-US" sz="1400" b="1" smtClean="0">
                <a:effectLst/>
                <a:latin typeface="Bradley Hand ITC" panose="03070402050302030203" pitchFamily="66" charset="0"/>
                <a:ea typeface="Calibri" panose="020F0502020204030204" pitchFamily="34" charset="0"/>
                <a:cs typeface="Times New Roman" panose="02020603050405020304" pitchFamily="18" charset="0"/>
              </a:rPr>
              <a:t>Turner</a:t>
            </a:r>
            <a:endParaRPr lang="en-US" sz="1400" b="1" dirty="0">
              <a:effectLst/>
              <a:latin typeface="Bradley Hand ITC" panose="03070402050302030203" pitchFamily="66"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000" dirty="0">
                <a:solidFill>
                  <a:srgbClr val="FF0000"/>
                </a:solidFill>
                <a:effectLst/>
                <a:latin typeface="Georgia" panose="02040502050405020303" pitchFamily="18"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000" dirty="0">
                <a:solidFill>
                  <a:srgbClr val="FF0000"/>
                </a:solidFill>
                <a:effectLst/>
                <a:latin typeface="Georgia" panose="02040502050405020303" pitchFamily="18"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000" dirty="0">
                <a:solidFill>
                  <a:srgbClr val="FF0000"/>
                </a:solidFill>
                <a:effectLst/>
                <a:latin typeface="Georgia" panose="02040502050405020303" pitchFamily="18"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000" dirty="0">
                <a:solidFill>
                  <a:srgbClr val="FF0000"/>
                </a:solidFill>
                <a:effectLst/>
                <a:latin typeface="Georgia" panose="02040502050405020303" pitchFamily="18"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000" dirty="0">
                <a:solidFill>
                  <a:srgbClr val="FF0000"/>
                </a:solidFill>
                <a:effectLst/>
                <a:latin typeface="Georgia" panose="02040502050405020303" pitchFamily="18"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000" dirty="0">
                <a:solidFill>
                  <a:srgbClr val="FF0000"/>
                </a:solidFill>
                <a:effectLst/>
                <a:latin typeface="Georgia" panose="02040502050405020303" pitchFamily="18"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000" dirty="0">
                <a:solidFill>
                  <a:srgbClr val="FF0000"/>
                </a:solidFill>
                <a:effectLst/>
                <a:latin typeface="Georgia" panose="02040502050405020303" pitchFamily="18"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000" dirty="0">
                <a:solidFill>
                  <a:srgbClr val="FF0000"/>
                </a:solidFill>
                <a:effectLst/>
                <a:latin typeface="Georgia" panose="02040502050405020303" pitchFamily="18"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000" dirty="0">
                <a:solidFill>
                  <a:srgbClr val="FF0000"/>
                </a:solidFill>
                <a:effectLst/>
                <a:latin typeface="Georgia" panose="02040502050405020303" pitchFamily="18"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000" dirty="0">
                <a:solidFill>
                  <a:srgbClr val="FF0000"/>
                </a:solidFill>
                <a:effectLst/>
                <a:latin typeface="Georgia" panose="02040502050405020303" pitchFamily="18"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000" dirty="0">
                <a:solidFill>
                  <a:srgbClr val="FF0000"/>
                </a:solidFill>
                <a:effectLst/>
                <a:latin typeface="Georgia" panose="02040502050405020303" pitchFamily="18"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000" dirty="0">
                <a:solidFill>
                  <a:srgbClr val="FF0000"/>
                </a:solidFill>
                <a:effectLst/>
                <a:latin typeface="Georgia" panose="02040502050405020303" pitchFamily="18"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000" dirty="0">
                <a:solidFill>
                  <a:srgbClr val="FF0000"/>
                </a:solidFill>
                <a:effectLst/>
                <a:latin typeface="Georgia" panose="02040502050405020303" pitchFamily="18"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000" dirty="0">
                <a:solidFill>
                  <a:srgbClr val="FF0000"/>
                </a:solidFill>
                <a:effectLst/>
                <a:latin typeface="Georgia" panose="02040502050405020303" pitchFamily="18"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000" dirty="0">
                <a:solidFill>
                  <a:srgbClr val="FF0000"/>
                </a:solidFill>
                <a:effectLst/>
                <a:latin typeface="Georgia" panose="02040502050405020303" pitchFamily="18"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000" i="1" dirty="0">
                <a:solidFill>
                  <a:srgbClr val="FF0000"/>
                </a:solidFill>
                <a:effectLst/>
                <a:latin typeface="Georgia" panose="02040502050405020303" pitchFamily="18"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000" i="1" dirty="0">
                <a:solidFill>
                  <a:srgbClr val="FF0000"/>
                </a:solidFill>
                <a:effectLst/>
                <a:latin typeface="Georgia" panose="02040502050405020303" pitchFamily="18"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000" i="1" dirty="0">
                <a:solidFill>
                  <a:srgbClr val="FF0000"/>
                </a:solidFill>
                <a:effectLst/>
                <a:latin typeface="Georgia" panose="02040502050405020303" pitchFamily="18"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000" i="1" dirty="0">
                <a:solidFill>
                  <a:srgbClr val="FF0000"/>
                </a:solidFill>
                <a:effectLst/>
                <a:latin typeface="Georgia" panose="02040502050405020303" pitchFamily="18"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000" i="1" dirty="0">
                <a:solidFill>
                  <a:srgbClr val="FF0000"/>
                </a:solidFill>
                <a:effectLst/>
                <a:latin typeface="Georgia" panose="02040502050405020303" pitchFamily="18"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000" i="1" dirty="0">
                <a:solidFill>
                  <a:srgbClr val="FF0000"/>
                </a:solidFill>
                <a:effectLst/>
                <a:latin typeface="Georgia" panose="02040502050405020303" pitchFamily="18"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000" i="1" dirty="0">
                <a:solidFill>
                  <a:srgbClr val="FF0000"/>
                </a:solidFill>
                <a:effectLst/>
                <a:latin typeface="Georgia" panose="02040502050405020303" pitchFamily="18"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000" i="1" dirty="0">
                <a:solidFill>
                  <a:srgbClr val="FF0000"/>
                </a:solidFill>
                <a:effectLst/>
                <a:latin typeface="Georgia" panose="02040502050405020303" pitchFamily="18"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000" i="1" dirty="0">
                <a:solidFill>
                  <a:srgbClr val="FF0000"/>
                </a:solidFill>
                <a:effectLst/>
                <a:latin typeface="Georgia" panose="02040502050405020303" pitchFamily="18"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000" i="1" dirty="0">
                <a:solidFill>
                  <a:srgbClr val="FF0000"/>
                </a:solidFill>
                <a:effectLst/>
                <a:latin typeface="Georgia" panose="02040502050405020303" pitchFamily="18"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000" i="1" dirty="0">
                <a:solidFill>
                  <a:srgbClr val="FF0000"/>
                </a:solidFill>
                <a:effectLst/>
                <a:latin typeface="Georgia" panose="02040502050405020303" pitchFamily="18"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000" i="1" dirty="0">
                <a:solidFill>
                  <a:srgbClr val="FF0000"/>
                </a:solidFill>
                <a:effectLst/>
                <a:latin typeface="Georgia" panose="02040502050405020303" pitchFamily="18"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000" i="1" dirty="0">
                <a:solidFill>
                  <a:srgbClr val="FF0000"/>
                </a:solidFill>
                <a:effectLst/>
                <a:latin typeface="Georgia" panose="02040502050405020303" pitchFamily="18"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000" i="1" dirty="0">
                <a:solidFill>
                  <a:srgbClr val="FF0000"/>
                </a:solidFill>
                <a:effectLst/>
                <a:latin typeface="Georgia" panose="02040502050405020303" pitchFamily="18"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000" i="1" dirty="0">
                <a:solidFill>
                  <a:srgbClr val="FF0000"/>
                </a:solidFill>
                <a:effectLst/>
                <a:latin typeface="Georgia" panose="02040502050405020303" pitchFamily="18"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000" i="1" dirty="0">
                <a:solidFill>
                  <a:srgbClr val="FF0000"/>
                </a:solidFill>
                <a:effectLst/>
                <a:latin typeface="Georgia" panose="02040502050405020303" pitchFamily="18"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000" i="1" dirty="0">
                <a:solidFill>
                  <a:srgbClr val="FF0000"/>
                </a:solidFill>
                <a:effectLst/>
                <a:latin typeface="Georgia" panose="02040502050405020303" pitchFamily="18"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000" i="1" dirty="0">
                <a:solidFill>
                  <a:srgbClr val="FF0000"/>
                </a:solidFill>
                <a:effectLst/>
                <a:latin typeface="Georgia" panose="02040502050405020303" pitchFamily="18"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000" i="1" dirty="0">
                <a:solidFill>
                  <a:srgbClr val="FF0000"/>
                </a:solidFill>
                <a:effectLst/>
                <a:latin typeface="Georgia" panose="02040502050405020303" pitchFamily="18"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000" i="1" dirty="0">
                <a:solidFill>
                  <a:srgbClr val="FF0000"/>
                </a:solidFill>
                <a:effectLst/>
                <a:latin typeface="Georgia" panose="02040502050405020303" pitchFamily="18"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000" i="1" dirty="0">
                <a:solidFill>
                  <a:srgbClr val="FF0000"/>
                </a:solidFill>
                <a:effectLst/>
                <a:latin typeface="Georgia" panose="02040502050405020303" pitchFamily="18"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000" i="1" dirty="0">
                <a:solidFill>
                  <a:srgbClr val="FF0000"/>
                </a:solidFill>
                <a:effectLst/>
                <a:latin typeface="Georgia" panose="02040502050405020303" pitchFamily="18"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000" i="1" dirty="0">
                <a:solidFill>
                  <a:srgbClr val="FF0000"/>
                </a:solidFill>
                <a:effectLst/>
                <a:latin typeface="Georgia" panose="02040502050405020303" pitchFamily="18"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000" i="1" dirty="0">
                <a:solidFill>
                  <a:srgbClr val="FF0000"/>
                </a:solidFill>
                <a:effectLst/>
                <a:latin typeface="Georgia" panose="02040502050405020303" pitchFamily="18"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000" i="1" dirty="0">
                <a:solidFill>
                  <a:srgbClr val="FF0000"/>
                </a:solidFill>
                <a:effectLst/>
                <a:latin typeface="Georgia" panose="02040502050405020303" pitchFamily="18"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000" i="1" dirty="0">
                <a:solidFill>
                  <a:srgbClr val="FF0000"/>
                </a:solidFill>
                <a:effectLst/>
                <a:latin typeface="Georgia" panose="02040502050405020303" pitchFamily="18"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000" i="1" dirty="0">
                <a:solidFill>
                  <a:srgbClr val="FF0000"/>
                </a:solidFill>
                <a:effectLst/>
                <a:latin typeface="Georgia" panose="02040502050405020303" pitchFamily="18"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000" i="1" dirty="0">
                <a:solidFill>
                  <a:srgbClr val="FF0000"/>
                </a:solidFill>
                <a:effectLst/>
                <a:latin typeface="Georgia" panose="02040502050405020303" pitchFamily="18"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000" i="1" dirty="0">
                <a:solidFill>
                  <a:srgbClr val="FF0000"/>
                </a:solidFill>
                <a:effectLst/>
                <a:latin typeface="Georgia" panose="02040502050405020303" pitchFamily="18"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000" i="1" dirty="0">
                <a:solidFill>
                  <a:srgbClr val="FF0000"/>
                </a:solidFill>
                <a:effectLst/>
                <a:latin typeface="Georgia" panose="02040502050405020303" pitchFamily="18"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000" i="1" dirty="0">
                <a:solidFill>
                  <a:srgbClr val="FF0000"/>
                </a:solidFill>
                <a:effectLst/>
                <a:latin typeface="Georgia" panose="02040502050405020303" pitchFamily="18"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000" i="1" dirty="0">
                <a:solidFill>
                  <a:srgbClr val="FF0000"/>
                </a:solidFill>
                <a:effectLst/>
                <a:latin typeface="Georgia" panose="02040502050405020303" pitchFamily="18"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000" i="1" dirty="0">
                <a:solidFill>
                  <a:srgbClr val="FF0000"/>
                </a:solidFill>
                <a:effectLst/>
                <a:latin typeface="Georgia" panose="02040502050405020303" pitchFamily="18"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000" i="1" dirty="0">
                <a:solidFill>
                  <a:srgbClr val="FF0000"/>
                </a:solidFill>
                <a:effectLst/>
                <a:latin typeface="Georgia" panose="02040502050405020303" pitchFamily="18"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000" i="1" dirty="0">
                <a:solidFill>
                  <a:srgbClr val="FF0000"/>
                </a:solidFill>
                <a:effectLst/>
                <a:latin typeface="Georgia" panose="02040502050405020303" pitchFamily="18"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000" i="1" dirty="0">
                <a:solidFill>
                  <a:srgbClr val="FF0000"/>
                </a:solidFill>
                <a:effectLst/>
                <a:latin typeface="Georgia" panose="02040502050405020303" pitchFamily="18"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000" i="1" dirty="0">
                <a:solidFill>
                  <a:srgbClr val="FF0000"/>
                </a:solidFill>
                <a:effectLst/>
                <a:latin typeface="Georgia" panose="02040502050405020303" pitchFamily="18"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000" i="1" dirty="0">
                <a:solidFill>
                  <a:srgbClr val="FF0000"/>
                </a:solidFill>
                <a:effectLst/>
                <a:latin typeface="Georgia" panose="02040502050405020303" pitchFamily="18"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000" i="1" dirty="0">
                <a:solidFill>
                  <a:srgbClr val="FF0000"/>
                </a:solidFill>
                <a:effectLst/>
                <a:latin typeface="Georgia" panose="02040502050405020303" pitchFamily="18"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000" i="1" dirty="0">
                <a:solidFill>
                  <a:srgbClr val="FF0000"/>
                </a:solidFill>
                <a:effectLst/>
                <a:latin typeface="Georgia" panose="02040502050405020303" pitchFamily="18"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000" i="1" dirty="0">
                <a:solidFill>
                  <a:srgbClr val="FF0000"/>
                </a:solidFill>
                <a:effectLst/>
                <a:latin typeface="Georgia" panose="02040502050405020303" pitchFamily="18"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000" i="1" dirty="0">
                <a:solidFill>
                  <a:srgbClr val="FF0000"/>
                </a:solidFill>
                <a:effectLst/>
                <a:latin typeface="Georgia" panose="02040502050405020303" pitchFamily="18"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000" i="1" dirty="0">
                <a:solidFill>
                  <a:srgbClr val="FF0000"/>
                </a:solidFill>
                <a:effectLst/>
                <a:latin typeface="Georgia" panose="02040502050405020303" pitchFamily="18"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000" i="1" dirty="0">
                <a:solidFill>
                  <a:srgbClr val="FF0000"/>
                </a:solidFill>
                <a:effectLst/>
                <a:latin typeface="Georgia" panose="02040502050405020303" pitchFamily="18"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000" i="1" dirty="0">
                <a:solidFill>
                  <a:srgbClr val="FF0000"/>
                </a:solidFill>
                <a:effectLst/>
                <a:latin typeface="Georgia" panose="02040502050405020303" pitchFamily="18"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000" i="1" dirty="0">
                <a:solidFill>
                  <a:srgbClr val="FF0000"/>
                </a:solidFill>
                <a:effectLst/>
                <a:latin typeface="Georgia" panose="02040502050405020303" pitchFamily="18"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000" i="1" dirty="0">
                <a:solidFill>
                  <a:srgbClr val="FF0000"/>
                </a:solidFill>
                <a:effectLst/>
                <a:latin typeface="Georgia" panose="02040502050405020303" pitchFamily="18"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000" i="1" dirty="0">
                <a:solidFill>
                  <a:srgbClr val="FF0000"/>
                </a:solidFill>
                <a:effectLst/>
                <a:latin typeface="Georgia" panose="02040502050405020303" pitchFamily="18"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000" i="1" dirty="0">
                <a:solidFill>
                  <a:srgbClr val="FF0000"/>
                </a:solidFill>
                <a:effectLst/>
                <a:latin typeface="Georgia" panose="02040502050405020303" pitchFamily="18"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000" i="1" dirty="0">
                <a:solidFill>
                  <a:srgbClr val="FF0000"/>
                </a:solidFill>
                <a:effectLst/>
                <a:latin typeface="Georgia" panose="02040502050405020303" pitchFamily="18"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000" i="1" dirty="0">
                <a:solidFill>
                  <a:srgbClr val="FF0000"/>
                </a:solidFill>
                <a:effectLst/>
                <a:latin typeface="Georgia" panose="02040502050405020303" pitchFamily="18"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000" i="1" dirty="0">
                <a:solidFill>
                  <a:srgbClr val="FF0000"/>
                </a:solidFill>
                <a:effectLst/>
                <a:latin typeface="Georgia" panose="02040502050405020303" pitchFamily="18"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000" i="1" dirty="0">
                <a:solidFill>
                  <a:srgbClr val="FF0000"/>
                </a:solidFill>
                <a:effectLst/>
                <a:latin typeface="Georgia" panose="02040502050405020303" pitchFamily="18"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000" i="1" dirty="0">
                <a:solidFill>
                  <a:srgbClr val="FF0000"/>
                </a:solidFill>
                <a:effectLst/>
                <a:latin typeface="Georgia" panose="02040502050405020303" pitchFamily="18"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000" i="1" dirty="0">
                <a:solidFill>
                  <a:srgbClr val="FF0000"/>
                </a:solidFill>
                <a:effectLst/>
                <a:latin typeface="Georgia" panose="02040502050405020303" pitchFamily="18"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000" i="1" dirty="0">
                <a:solidFill>
                  <a:srgbClr val="FF0000"/>
                </a:solidFill>
                <a:effectLst/>
                <a:latin typeface="Georgia" panose="02040502050405020303" pitchFamily="18"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000" i="1" dirty="0">
                <a:solidFill>
                  <a:srgbClr val="FF0000"/>
                </a:solidFill>
                <a:effectLst/>
                <a:latin typeface="Georgia" panose="02040502050405020303" pitchFamily="18"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000" i="1" dirty="0">
                <a:solidFill>
                  <a:srgbClr val="FF0000"/>
                </a:solidFill>
                <a:effectLst/>
                <a:latin typeface="Georgia" panose="02040502050405020303" pitchFamily="18"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000" i="1" dirty="0">
                <a:solidFill>
                  <a:srgbClr val="FF0000"/>
                </a:solidFill>
                <a:effectLst/>
                <a:latin typeface="Georgia" panose="02040502050405020303" pitchFamily="18"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000" i="1" dirty="0">
                <a:solidFill>
                  <a:srgbClr val="FF0000"/>
                </a:solidFill>
                <a:effectLst/>
                <a:latin typeface="Georgia" panose="02040502050405020303" pitchFamily="18"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000" i="1" dirty="0">
                <a:solidFill>
                  <a:srgbClr val="FF0000"/>
                </a:solidFill>
                <a:effectLst/>
                <a:latin typeface="Georgia" panose="02040502050405020303" pitchFamily="18"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000" i="1" dirty="0">
                <a:solidFill>
                  <a:srgbClr val="FF0000"/>
                </a:solidFill>
                <a:effectLst/>
                <a:latin typeface="Georgia" panose="02040502050405020303" pitchFamily="18"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000" i="1" dirty="0">
                <a:solidFill>
                  <a:srgbClr val="FF0000"/>
                </a:solidFill>
                <a:effectLst/>
                <a:latin typeface="Georgia" panose="02040502050405020303" pitchFamily="18"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000" i="1" dirty="0">
                <a:solidFill>
                  <a:srgbClr val="FF0000"/>
                </a:solidFill>
                <a:effectLst/>
                <a:latin typeface="Georgia" panose="02040502050405020303" pitchFamily="18"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000" i="1" dirty="0">
                <a:solidFill>
                  <a:srgbClr val="FF0000"/>
                </a:solidFill>
                <a:effectLst/>
                <a:latin typeface="Georgia" panose="02040502050405020303" pitchFamily="18"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000" i="1" dirty="0">
                <a:solidFill>
                  <a:srgbClr val="FF0000"/>
                </a:solidFill>
                <a:effectLst/>
                <a:latin typeface="Georgia" panose="02040502050405020303" pitchFamily="18"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000" i="1" dirty="0">
                <a:solidFill>
                  <a:srgbClr val="FF0000"/>
                </a:solidFill>
                <a:effectLst/>
                <a:latin typeface="Georgia" panose="02040502050405020303" pitchFamily="18"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000" i="1" dirty="0">
                <a:solidFill>
                  <a:srgbClr val="FF0000"/>
                </a:solidFill>
                <a:effectLst/>
                <a:latin typeface="Georgia" panose="02040502050405020303" pitchFamily="18"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000" i="1" dirty="0">
                <a:solidFill>
                  <a:srgbClr val="FF0000"/>
                </a:solidFill>
                <a:effectLst/>
                <a:latin typeface="Georgia" panose="02040502050405020303" pitchFamily="18"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000" i="1" dirty="0">
                <a:solidFill>
                  <a:srgbClr val="FF0000"/>
                </a:solidFill>
                <a:effectLst/>
                <a:latin typeface="Georgia" panose="02040502050405020303" pitchFamily="18"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000" i="1" dirty="0">
                <a:solidFill>
                  <a:srgbClr val="FF0000"/>
                </a:solidFill>
                <a:effectLst/>
                <a:latin typeface="Georgia" panose="02040502050405020303" pitchFamily="18"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000" i="1" dirty="0">
                <a:solidFill>
                  <a:srgbClr val="FF0000"/>
                </a:solidFill>
                <a:effectLst/>
                <a:latin typeface="Georgia" panose="02040502050405020303" pitchFamily="18"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000" i="1" dirty="0">
                <a:solidFill>
                  <a:srgbClr val="FF0000"/>
                </a:solidFill>
                <a:effectLst/>
                <a:latin typeface="Georgia" panose="02040502050405020303" pitchFamily="18"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000" i="1" dirty="0">
                <a:solidFill>
                  <a:srgbClr val="FF0000"/>
                </a:solidFill>
                <a:effectLst/>
                <a:latin typeface="Georgia" panose="02040502050405020303" pitchFamily="18"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000" i="1" dirty="0">
                <a:solidFill>
                  <a:srgbClr val="FF0000"/>
                </a:solidFill>
                <a:effectLst/>
                <a:latin typeface="Georgia" panose="02040502050405020303" pitchFamily="18"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000" i="1" dirty="0">
                <a:solidFill>
                  <a:srgbClr val="FF0000"/>
                </a:solidFill>
                <a:effectLst/>
                <a:latin typeface="Georgia" panose="02040502050405020303" pitchFamily="18"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000" i="1" dirty="0">
                <a:solidFill>
                  <a:srgbClr val="FF0000"/>
                </a:solidFill>
                <a:effectLst/>
                <a:latin typeface="Georgia" panose="02040502050405020303" pitchFamily="18"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000" i="1" dirty="0">
                <a:solidFill>
                  <a:srgbClr val="FF0000"/>
                </a:solidFill>
                <a:effectLst/>
                <a:latin typeface="Georgia" panose="02040502050405020303" pitchFamily="18"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000" i="1" dirty="0">
                <a:solidFill>
                  <a:srgbClr val="FF0000"/>
                </a:solidFill>
                <a:effectLst/>
                <a:latin typeface="Georgia" panose="02040502050405020303" pitchFamily="18"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000" i="1" dirty="0">
                <a:solidFill>
                  <a:srgbClr val="FF0000"/>
                </a:solidFill>
                <a:effectLst/>
                <a:latin typeface="Georgia" panose="02040502050405020303" pitchFamily="18"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000" i="1" dirty="0">
                <a:solidFill>
                  <a:srgbClr val="FF0000"/>
                </a:solidFill>
                <a:effectLst/>
                <a:latin typeface="Georgia" panose="02040502050405020303" pitchFamily="18"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i="1" dirty="0">
                <a:solidFill>
                  <a:srgbClr val="FF0000"/>
                </a:solidFill>
                <a:effectLst/>
                <a:latin typeface="Georgia" panose="02040502050405020303" pitchFamily="18"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i="1" dirty="0">
                <a:effectLst/>
                <a:latin typeface="Georgia" panose="02040502050405020303" pitchFamily="18"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i="1" dirty="0">
                <a:effectLst/>
                <a:latin typeface="Georgia" panose="02040502050405020303" pitchFamily="18"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p:txBody>
      </p:sp>
      <p:pic>
        <p:nvPicPr>
          <p:cNvPr id="1063" name="Picture Placeholder 1061"/>
          <p:cNvPicPr>
            <a:picLocks noGrp="1" noChangeAspect="1"/>
          </p:cNvPicPr>
          <p:nvPr>
            <p:ph type="pic" sz="quarter" idx="18"/>
            <p:custDataLst>
              <p:tags r:id="rId1"/>
            </p:custDataLst>
          </p:nvPr>
        </p:nvPicPr>
        <p:blipFill rotWithShape="1">
          <a:blip r:embed="rId10" cstate="print">
            <a:extLst>
              <a:ext uri="{28A0092B-C50C-407E-A947-70E740481C1C}">
                <a14:useLocalDpi xmlns:a14="http://schemas.microsoft.com/office/drawing/2010/main" val="0"/>
              </a:ext>
            </a:extLst>
          </a:blip>
          <a:srcRect t="26980" b="26980"/>
          <a:stretch/>
        </p:blipFill>
        <p:spPr>
          <a:xfrm>
            <a:off x="167630" y="1599720"/>
            <a:ext cx="2044700" cy="1268413"/>
          </a:xfrm>
        </p:spPr>
      </p:pic>
      <p:pic>
        <p:nvPicPr>
          <p:cNvPr id="20" name="Picture 19"/>
          <p:cNvPicPr>
            <a:picLocks noChangeAspect="1"/>
          </p:cNvPicPr>
          <p:nvPr/>
        </p:nvPicPr>
        <p:blipFill rotWithShape="1">
          <a:blip r:embed="rId11">
            <a:extLst>
              <a:ext uri="{28A0092B-C50C-407E-A947-70E740481C1C}">
                <a14:useLocalDpi xmlns:a14="http://schemas.microsoft.com/office/drawing/2010/main" val="0"/>
              </a:ext>
            </a:extLst>
          </a:blip>
          <a:srcRect l="4678" t="3078" b="-1"/>
          <a:stretch/>
        </p:blipFill>
        <p:spPr>
          <a:xfrm>
            <a:off x="0" y="8015697"/>
            <a:ext cx="7772400" cy="2538483"/>
          </a:xfrm>
          <a:prstGeom prst="rect">
            <a:avLst/>
          </a:prstGeom>
        </p:spPr>
      </p:pic>
      <p:pic>
        <p:nvPicPr>
          <p:cNvPr id="22" name="Picture Placeholder 3"/>
          <p:cNvPicPr>
            <a:picLocks noGrp="1" noChangeAspect="1"/>
          </p:cNvPicPr>
          <p:nvPr>
            <p:ph type="pic" sz="quarter" idx="16"/>
            <p:custDataLst>
              <p:tags r:id="rId2"/>
            </p:custDataLst>
          </p:nvPr>
        </p:nvPicPr>
        <p:blipFill rotWithShape="1">
          <a:blip r:embed="rId12" cstate="print">
            <a:extLst>
              <a:ext uri="{28A0092B-C50C-407E-A947-70E740481C1C}">
                <a14:useLocalDpi xmlns:a14="http://schemas.microsoft.com/office/drawing/2010/main" val="0"/>
              </a:ext>
            </a:extLst>
          </a:blip>
          <a:srcRect l="9301" r="9301"/>
          <a:stretch/>
        </p:blipFill>
        <p:spPr>
          <a:xfrm>
            <a:off x="6016724" y="219563"/>
            <a:ext cx="1599386" cy="2647406"/>
          </a:xfrm>
        </p:spPr>
      </p:pic>
      <p:pic>
        <p:nvPicPr>
          <p:cNvPr id="1061" name="Picture Placeholder 1059"/>
          <p:cNvPicPr>
            <a:picLocks noGrp="1" noChangeAspect="1"/>
          </p:cNvPicPr>
          <p:nvPr>
            <p:ph type="pic" sz="quarter" idx="17"/>
            <p:custDataLst>
              <p:tags r:id="rId3"/>
            </p:custDataLst>
          </p:nvPr>
        </p:nvPicPr>
        <p:blipFill rotWithShape="1">
          <a:blip r:embed="rId13" cstate="print">
            <a:extLst>
              <a:ext uri="{28A0092B-C50C-407E-A947-70E740481C1C}">
                <a14:useLocalDpi xmlns:a14="http://schemas.microsoft.com/office/drawing/2010/main" val="0"/>
              </a:ext>
            </a:extLst>
          </a:blip>
          <a:srcRect t="21514" b="21514"/>
          <a:stretch/>
        </p:blipFill>
        <p:spPr>
          <a:xfrm>
            <a:off x="167631" y="207139"/>
            <a:ext cx="1735138" cy="1331913"/>
          </a:xfrm>
        </p:spPr>
      </p:pic>
      <p:pic>
        <p:nvPicPr>
          <p:cNvPr id="29" name="Picture Placeholder 24"/>
          <p:cNvPicPr>
            <a:picLocks noGrp="1" noChangeAspect="1"/>
          </p:cNvPicPr>
          <p:nvPr>
            <p:ph type="pic" sz="quarter" idx="15"/>
            <p:custDataLst>
              <p:tags r:id="rId4"/>
            </p:custDataLst>
          </p:nvPr>
        </p:nvPicPr>
        <p:blipFill rotWithShape="1">
          <a:blip r:embed="rId14" cstate="print">
            <a:extLst>
              <a:ext uri="{28A0092B-C50C-407E-A947-70E740481C1C}">
                <a14:useLocalDpi xmlns:a14="http://schemas.microsoft.com/office/drawing/2010/main" val="0"/>
              </a:ext>
            </a:extLst>
          </a:blip>
          <a:srcRect l="3153" r="3153"/>
          <a:stretch/>
        </p:blipFill>
        <p:spPr>
          <a:xfrm>
            <a:off x="1962861" y="207139"/>
            <a:ext cx="2195513" cy="1331913"/>
          </a:xfrm>
        </p:spPr>
      </p:pic>
      <p:pic>
        <p:nvPicPr>
          <p:cNvPr id="1029" name="Picture Placeholder 1023"/>
          <p:cNvPicPr>
            <a:picLocks noGrp="1" noChangeAspect="1"/>
          </p:cNvPicPr>
          <p:nvPr>
            <p:ph type="pic" sz="quarter" idx="14"/>
            <p:custDataLst>
              <p:tags r:id="rId5"/>
            </p:custDataLst>
          </p:nvPr>
        </p:nvPicPr>
        <p:blipFill rotWithShape="1">
          <a:blip r:embed="rId15" cstate="print">
            <a:extLst>
              <a:ext uri="{28A0092B-C50C-407E-A947-70E740481C1C}">
                <a14:useLocalDpi xmlns:a14="http://schemas.microsoft.com/office/drawing/2010/main" val="0"/>
              </a:ext>
            </a:extLst>
          </a:blip>
          <a:srcRect t="5182" b="5182"/>
          <a:stretch/>
        </p:blipFill>
        <p:spPr>
          <a:xfrm>
            <a:off x="2269310" y="1597396"/>
            <a:ext cx="1889125" cy="1270000"/>
          </a:xfrm>
        </p:spPr>
      </p:pic>
      <p:pic>
        <p:nvPicPr>
          <p:cNvPr id="1054" name="Picture Placeholder 1032"/>
          <p:cNvPicPr>
            <a:picLocks noGrp="1" noChangeAspect="1"/>
          </p:cNvPicPr>
          <p:nvPr>
            <p:ph type="pic" sz="quarter" idx="13"/>
            <p:custDataLst>
              <p:tags r:id="rId6"/>
            </p:custDataLst>
          </p:nvPr>
        </p:nvPicPr>
        <p:blipFill rotWithShape="1">
          <a:blip r:embed="rId16" cstate="print">
            <a:extLst>
              <a:ext uri="{28A0092B-C50C-407E-A947-70E740481C1C}">
                <a14:useLocalDpi xmlns:a14="http://schemas.microsoft.com/office/drawing/2010/main" val="0"/>
              </a:ext>
            </a:extLst>
          </a:blip>
          <a:srcRect l="7294" r="7294"/>
          <a:stretch/>
        </p:blipFill>
        <p:spPr>
          <a:xfrm>
            <a:off x="4214052" y="1343294"/>
            <a:ext cx="1736725" cy="1524000"/>
          </a:xfrm>
        </p:spPr>
      </p:pic>
      <p:pic>
        <p:nvPicPr>
          <p:cNvPr id="1058" name="Picture Placeholder 1056"/>
          <p:cNvPicPr>
            <a:picLocks noGrp="1" noChangeAspect="1"/>
          </p:cNvPicPr>
          <p:nvPr>
            <p:ph type="pic" sz="quarter" idx="10"/>
            <p:custDataLst>
              <p:tags r:id="rId7"/>
            </p:custDataLst>
          </p:nvPr>
        </p:nvPicPr>
        <p:blipFill rotWithShape="1">
          <a:blip r:embed="rId17" cstate="print">
            <a:extLst>
              <a:ext uri="{28A0092B-C50C-407E-A947-70E740481C1C}">
                <a14:useLocalDpi xmlns:a14="http://schemas.microsoft.com/office/drawing/2010/main" val="0"/>
              </a:ext>
            </a:extLst>
          </a:blip>
          <a:srcRect t="26926" b="26926"/>
          <a:stretch/>
        </p:blipFill>
        <p:spPr>
          <a:xfrm>
            <a:off x="4217391" y="207139"/>
            <a:ext cx="1733550" cy="1077913"/>
          </a:xfrm>
        </p:spPr>
      </p:pic>
    </p:spTree>
    <p:extLst>
      <p:ext uri="{BB962C8B-B14F-4D97-AF65-F5344CB8AC3E}">
        <p14:creationId xmlns:p14="http://schemas.microsoft.com/office/powerpoint/2010/main" val="92115881"/>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CONTAINEDIMAGEPATH" val="C:\Users\courtney.naughton\AppData\Local\Temp\Templafy\PowerPointVsto\Assets\39491ec1-5bf9-474e-b546-81d6fe01e030.jpeg"/>
</p:tagLst>
</file>

<file path=ppt/tags/tag2.xml><?xml version="1.0" encoding="utf-8"?>
<p:tagLst xmlns:a="http://schemas.openxmlformats.org/drawingml/2006/main" xmlns:r="http://schemas.openxmlformats.org/officeDocument/2006/relationships" xmlns:p="http://schemas.openxmlformats.org/presentationml/2006/main">
  <p:tag name="CONTAINEDIMAGEPATH" val="C:\Users\courtney.naughton\AppData\Local\Temp\Templafy\PowerPointVsto\Assets\b91a1bc5-b3fc-4fc4-bea5-b49d600ac842.jpeg"/>
</p:tagLst>
</file>

<file path=ppt/tags/tag3.xml><?xml version="1.0" encoding="utf-8"?>
<p:tagLst xmlns:a="http://schemas.openxmlformats.org/drawingml/2006/main" xmlns:r="http://schemas.openxmlformats.org/officeDocument/2006/relationships" xmlns:p="http://schemas.openxmlformats.org/presentationml/2006/main">
  <p:tag name="CONTAINEDIMAGEPATH" val="C:\Users\courtney.naughton\AppData\Local\Temp\Templafy\PowerPointVsto\Assets\9adafd34-30da-4963-91f4-3d4b0e2941d2.jpeg"/>
</p:tagLst>
</file>

<file path=ppt/tags/tag4.xml><?xml version="1.0" encoding="utf-8"?>
<p:tagLst xmlns:a="http://schemas.openxmlformats.org/drawingml/2006/main" xmlns:r="http://schemas.openxmlformats.org/officeDocument/2006/relationships" xmlns:p="http://schemas.openxmlformats.org/presentationml/2006/main">
  <p:tag name="CONTAINEDIMAGEPATH" val="C:\Users\courtney.naughton\AppData\Local\Temp\Templafy\PowerPointVsto\Assets\Ecuador – View of Quito.png"/>
</p:tagLst>
</file>

<file path=ppt/tags/tag5.xml><?xml version="1.0" encoding="utf-8"?>
<p:tagLst xmlns:a="http://schemas.openxmlformats.org/drawingml/2006/main" xmlns:r="http://schemas.openxmlformats.org/officeDocument/2006/relationships" xmlns:p="http://schemas.openxmlformats.org/presentationml/2006/main">
  <p:tag name="CONTAINEDIMAGEPATH" val="C:\Users\courtney.naughton\AppData\Local\Temp\Templafy\PowerPointVsto\Assets\b2a62e56-d5e4-4338-ba65-9844f7daa3a5.jpeg"/>
</p:tagLst>
</file>

<file path=ppt/tags/tag6.xml><?xml version="1.0" encoding="utf-8"?>
<p:tagLst xmlns:a="http://schemas.openxmlformats.org/drawingml/2006/main" xmlns:r="http://schemas.openxmlformats.org/officeDocument/2006/relationships" xmlns:p="http://schemas.openxmlformats.org/presentationml/2006/main">
  <p:tag name="CONTAINEDIMAGEPATH" val="C:\Users\courtney.naughton\AppData\Local\Temp\Templafy\PowerPointVsto\Assets\58aa1238-990a-459a-b117-db46945f5ce1.jpeg"/>
</p:tagLst>
</file>

<file path=ppt/tags/tag7.xml><?xml version="1.0" encoding="utf-8"?>
<p:tagLst xmlns:a="http://schemas.openxmlformats.org/drawingml/2006/main" xmlns:r="http://schemas.openxmlformats.org/officeDocument/2006/relationships" xmlns:p="http://schemas.openxmlformats.org/presentationml/2006/main">
  <p:tag name="CONTAINEDIMAGEPATH" val="C:\Users\courtney.naughton\AppData\Local\Temp\Templafy\PowerPointVsto\Assets\6130b6c9-6541-447e-975a-2e0b72f5e6d2.jpeg"/>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83FCFF3CC70CC4BB7B86ECEFBC3E18C" ma:contentTypeVersion="7" ma:contentTypeDescription="Create a new document." ma:contentTypeScope="" ma:versionID="1525b0b42a4a39032bc416272832429e">
  <xsd:schema xmlns:xsd="http://www.w3.org/2001/XMLSchema" xmlns:xs="http://www.w3.org/2001/XMLSchema" xmlns:p="http://schemas.microsoft.com/office/2006/metadata/properties" xmlns:ns1="http://schemas.microsoft.com/sharepoint/v3" xmlns:ns2="e1d71210-0c7d-4a34-8ed9-19b9726971ca" xmlns:ns3="5541e4ac-79b1-427e-ad9d-c8c22ce671cd" targetNamespace="http://schemas.microsoft.com/office/2006/metadata/properties" ma:root="true" ma:fieldsID="0605aebfe8ff10c0249aa7645a03221c" ns1:_="" ns2:_="" ns3:_="">
    <xsd:import namespace="http://schemas.microsoft.com/sharepoint/v3"/>
    <xsd:import namespace="e1d71210-0c7d-4a34-8ed9-19b9726971ca"/>
    <xsd:import namespace="5541e4ac-79b1-427e-ad9d-c8c22ce671cd"/>
    <xsd:element name="properties">
      <xsd:complexType>
        <xsd:sequence>
          <xsd:element name="documentManagement">
            <xsd:complexType>
              <xsd:all>
                <xsd:element ref="ns2:_dlc_DocId" minOccurs="0"/>
                <xsd:element ref="ns2:_dlc_DocIdUrl" minOccurs="0"/>
                <xsd:element ref="ns2:_dlc_DocIdPersistId" minOccurs="0"/>
                <xsd:element ref="ns1:PublishingStartDate" minOccurs="0"/>
                <xsd:element ref="ns1:PublishingExpirationDate" minOccurs="0"/>
                <xsd:element ref="ns3:MediaServiceMetadata" minOccurs="0"/>
                <xsd:element ref="ns3:MediaServiceFastMetadata" minOccurs="0"/>
                <xsd:element ref="ns3:MediaServiceEventHashCode" minOccurs="0"/>
                <xsd:element ref="ns3: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1"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12"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1d71210-0c7d-4a34-8ed9-19b9726971ca"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5541e4ac-79b1-427e-ad9d-c8c22ce671cd" elementFormDefault="qualified">
    <xsd:import namespace="http://schemas.microsoft.com/office/2006/documentManagement/types"/>
    <xsd:import namespace="http://schemas.microsoft.com/office/infopath/2007/PartnerControls"/>
    <xsd:element name="MediaServiceMetadata" ma:index="13" nillable="true" ma:displayName="MediaServiceMetadata" ma:hidden="true" ma:internalName="MediaServiceMetadata" ma:readOnly="true">
      <xsd:simpleType>
        <xsd:restriction base="dms:Note"/>
      </xsd:simpleType>
    </xsd:element>
    <xsd:element name="MediaServiceFastMetadata" ma:index="14" nillable="true" ma:displayName="MediaServiceFastMetadata" ma:hidden="true" ma:internalName="MediaServiceFastMetadata" ma:readOnly="true">
      <xsd:simpleType>
        <xsd:restriction base="dms:Note"/>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_dlc_DocId xmlns="e1d71210-0c7d-4a34-8ed9-19b9726971ca">HQRQ6CFNS3VE-659158903-164</_dlc_DocId>
    <_dlc_DocIdUrl xmlns="e1d71210-0c7d-4a34-8ed9-19b9726971ca">
      <Url>https://efcom.sharepoint.com/sites/Globalnet/divisions/education-travel/educational-tours/tours/core/_layouts/15/DocIdRedir.aspx?ID=HQRQ6CFNS3VE-659158903-164</Url>
      <Description>HQRQ6CFNS3VE-659158903-164</Description>
    </_dlc_DocIdUrl>
  </documentManagement>
</p:properties>
</file>

<file path=customXml/itemProps1.xml><?xml version="1.0" encoding="utf-8"?>
<ds:datastoreItem xmlns:ds="http://schemas.openxmlformats.org/officeDocument/2006/customXml" ds:itemID="{49ADABA2-90A4-4E0E-9C15-6D19D926E61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e1d71210-0c7d-4a34-8ed9-19b9726971ca"/>
    <ds:schemaRef ds:uri="5541e4ac-79b1-427e-ad9d-c8c22ce671c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C1AEA51-18EB-4EE3-B636-ED716E17F152}">
  <ds:schemaRefs>
    <ds:schemaRef ds:uri="http://schemas.microsoft.com/sharepoint/events"/>
  </ds:schemaRefs>
</ds:datastoreItem>
</file>

<file path=customXml/itemProps3.xml><?xml version="1.0" encoding="utf-8"?>
<ds:datastoreItem xmlns:ds="http://schemas.openxmlformats.org/officeDocument/2006/customXml" ds:itemID="{E0816585-8094-46A1-B624-BFBA1F41A818}">
  <ds:schemaRefs>
    <ds:schemaRef ds:uri="http://schemas.microsoft.com/sharepoint/v3/contenttype/forms"/>
  </ds:schemaRefs>
</ds:datastoreItem>
</file>

<file path=customXml/itemProps4.xml><?xml version="1.0" encoding="utf-8"?>
<ds:datastoreItem xmlns:ds="http://schemas.openxmlformats.org/officeDocument/2006/customXml" ds:itemID="{B1C8C5D1-9DEA-47FE-91E8-0723EAD8E56D}">
  <ds:schemaRefs>
    <ds:schemaRef ds:uri="e1d71210-0c7d-4a34-8ed9-19b9726971ca"/>
    <ds:schemaRef ds:uri="http://schemas.microsoft.com/office/infopath/2007/PartnerControls"/>
    <ds:schemaRef ds:uri="http://schemas.microsoft.com/office/2006/documentManagement/types"/>
    <ds:schemaRef ds:uri="http://schemas.microsoft.com/office/2006/metadata/properties"/>
    <ds:schemaRef ds:uri="http://schemas.openxmlformats.org/package/2006/metadata/core-properties"/>
    <ds:schemaRef ds:uri="http://www.w3.org/XML/1998/namespace"/>
    <ds:schemaRef ds:uri="http://purl.org/dc/elements/1.1/"/>
    <ds:schemaRef ds:uri="http://purl.org/dc/dcmitype/"/>
    <ds:schemaRef ds:uri="http://schemas.microsoft.com/sharepoint/v3"/>
    <ds:schemaRef ds:uri="5541e4ac-79b1-427e-ad9d-c8c22ce671cd"/>
    <ds:schemaRef ds:uri="http://purl.org/dc/terms/"/>
  </ds:schemaRefs>
</ds:datastoreItem>
</file>

<file path=docProps/app.xml><?xml version="1.0" encoding="utf-8"?>
<Properties xmlns="http://schemas.openxmlformats.org/officeDocument/2006/extended-properties" xmlns:vt="http://schemas.openxmlformats.org/officeDocument/2006/docPropsVTypes">
  <Template>Office Theme</Template>
  <TotalTime>6438</TotalTime>
  <Words>292</Words>
  <Application>Microsoft Office PowerPoint</Application>
  <PresentationFormat>Custom</PresentationFormat>
  <Paragraphs>117</Paragraphs>
  <Slides>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vt:lpstr>
      <vt:lpstr>Bradley Hand ITC</vt:lpstr>
      <vt:lpstr>Calibri</vt:lpstr>
      <vt:lpstr>Georgia</vt:lpstr>
      <vt:lpstr>Times New Roman</vt:lpstr>
      <vt:lpstr>Wingdings</vt:lpstr>
      <vt:lpstr>Office Theme</vt:lpstr>
      <vt:lpstr>PowerPoint Presentation</vt:lpstr>
    </vt:vector>
  </TitlesOfParts>
  <Company>EF Education First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Shelly Trivisonno</dc:creator>
  <cp:lastModifiedBy>Brittany Dudek</cp:lastModifiedBy>
  <cp:revision>82</cp:revision>
  <cp:lastPrinted>2018-11-27T17:02:37Z</cp:lastPrinted>
  <dcterms:created xsi:type="dcterms:W3CDTF">2018-01-26T19:39:44Z</dcterms:created>
  <dcterms:modified xsi:type="dcterms:W3CDTF">2018-11-27T20:16:57Z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0x010100D83FCFF3CC70CC4BB7B86ECEFBC3E18C</vt:lpwstr>
  </property>
  <property fmtid="{D5CDD505-2E9C-101B-9397-08002B2CF9AE}" pid="3" name="_dlc_DocIdItemGuid">
    <vt:lpwstr>c33ace8b-4af6-4a38-b9f5-67bddd1336ae</vt:lpwstr>
  </property>
</Properties>
</file>