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that the dust has settled, how did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9. What is the difference between hail and sleet?</a:t>
            </a:r>
          </a:p>
          <a:p>
            <a:r>
              <a:rPr lang="en-US" sz="2800" dirty="0" smtClean="0"/>
              <a:t>Hail is frozen when it hits the ground, sleet is not</a:t>
            </a:r>
          </a:p>
          <a:p>
            <a:r>
              <a:rPr lang="en-US" sz="2800" dirty="0" smtClean="0"/>
              <a:t>Sleet is frozen ice pellets, hail is liquid</a:t>
            </a:r>
          </a:p>
          <a:p>
            <a:r>
              <a:rPr lang="en-US" sz="2800" dirty="0" smtClean="0"/>
              <a:t>Hail forms in thunderstorms, while sleet happens in the winter months</a:t>
            </a:r>
          </a:p>
          <a:p>
            <a:r>
              <a:rPr lang="en-US" sz="2800" dirty="0" smtClean="0"/>
              <a:t>Sleet happens in the summer, while hail happens mostly in the winter months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31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10. A watershed is a region of land ____________________.</a:t>
            </a:r>
          </a:p>
          <a:p>
            <a:r>
              <a:rPr lang="en-US" sz="2800" dirty="0" smtClean="0"/>
              <a:t>Where rainwater accumulates</a:t>
            </a:r>
          </a:p>
          <a:p>
            <a:r>
              <a:rPr lang="en-US" sz="2800" dirty="0" smtClean="0"/>
              <a:t>That is drained by a river system</a:t>
            </a:r>
          </a:p>
          <a:p>
            <a:r>
              <a:rPr lang="en-US" sz="2800" dirty="0" smtClean="0"/>
              <a:t>Where the river water from tributaries accumulates</a:t>
            </a:r>
          </a:p>
          <a:p>
            <a:r>
              <a:rPr lang="en-US" sz="2800" dirty="0" smtClean="0"/>
              <a:t>Where the water table extends above the Earth’s surface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15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11. Which of the following describes an aquifer’s ability to allow water to flow through?</a:t>
            </a:r>
          </a:p>
          <a:p>
            <a:r>
              <a:rPr lang="en-US" sz="2800" dirty="0" smtClean="0"/>
              <a:t>Recharge zone</a:t>
            </a:r>
          </a:p>
          <a:p>
            <a:r>
              <a:rPr lang="en-US" sz="2800" dirty="0" smtClean="0"/>
              <a:t>Porosity</a:t>
            </a:r>
          </a:p>
          <a:p>
            <a:r>
              <a:rPr lang="en-US" sz="2800" dirty="0" smtClean="0"/>
              <a:t>Permeability</a:t>
            </a:r>
          </a:p>
          <a:p>
            <a:r>
              <a:rPr lang="en-US" sz="2800" dirty="0" smtClean="0"/>
              <a:t>Geology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02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12. Which of the following is NOT a characteristic of a mineral?</a:t>
            </a:r>
          </a:p>
          <a:p>
            <a:r>
              <a:rPr lang="en-US" sz="2800" dirty="0" smtClean="0"/>
              <a:t>Organic</a:t>
            </a:r>
          </a:p>
          <a:p>
            <a:r>
              <a:rPr lang="en-US" sz="2800" dirty="0" smtClean="0"/>
              <a:t>Solid</a:t>
            </a:r>
          </a:p>
          <a:p>
            <a:r>
              <a:rPr lang="en-US" sz="2800" dirty="0" smtClean="0"/>
              <a:t>Natural</a:t>
            </a:r>
          </a:p>
          <a:p>
            <a:r>
              <a:rPr lang="en-US" sz="2800" dirty="0" smtClean="0"/>
              <a:t>Crystalline structure/shape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371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13. Which is the best way to determine the hardness of a mineral?</a:t>
            </a:r>
          </a:p>
          <a:p>
            <a:r>
              <a:rPr lang="en-US" sz="2800" dirty="0" smtClean="0"/>
              <a:t>Use a streak plate to scratch the mineral</a:t>
            </a:r>
          </a:p>
          <a:p>
            <a:r>
              <a:rPr lang="en-US" sz="2800" dirty="0" smtClean="0"/>
              <a:t>Determine where the rock was formed</a:t>
            </a:r>
          </a:p>
          <a:p>
            <a:r>
              <a:rPr lang="en-US" sz="2800" dirty="0" smtClean="0"/>
              <a:t>Use known minerals from the Mohs scale</a:t>
            </a:r>
          </a:p>
          <a:p>
            <a:r>
              <a:rPr lang="en-US" sz="2800" dirty="0" smtClean="0"/>
              <a:t>Crush it to see if it can dissolve in acids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254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1. What temperature must it be in order for metamorphism to start?</a:t>
            </a:r>
          </a:p>
          <a:p>
            <a:pPr lvl="1"/>
            <a:r>
              <a:rPr lang="en-US" sz="3200" dirty="0" smtClean="0"/>
              <a:t>10 degrees Celsius</a:t>
            </a:r>
          </a:p>
          <a:p>
            <a:pPr lvl="1"/>
            <a:r>
              <a:rPr lang="en-US" sz="3200" dirty="0" smtClean="0"/>
              <a:t>100 degrees Celsius</a:t>
            </a:r>
          </a:p>
          <a:p>
            <a:pPr lvl="1"/>
            <a:r>
              <a:rPr lang="en-US" sz="3200" dirty="0" smtClean="0"/>
              <a:t>800 degrees Celsius</a:t>
            </a:r>
          </a:p>
          <a:p>
            <a:pPr lvl="1"/>
            <a:r>
              <a:rPr lang="en-US" sz="3200" dirty="0" smtClean="0"/>
              <a:t>180 degrees Celsius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86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2. A Kit Kat bar contains layers, which represent ____________ in a clastic sedimentary rock.</a:t>
            </a:r>
          </a:p>
          <a:p>
            <a:pPr marL="857250" lvl="1" indent="-457200"/>
            <a:r>
              <a:rPr lang="en-US" sz="3000" dirty="0" smtClean="0"/>
              <a:t>Foliation</a:t>
            </a:r>
          </a:p>
          <a:p>
            <a:pPr marL="857250" lvl="1" indent="-457200"/>
            <a:r>
              <a:rPr lang="en-US" sz="3000" dirty="0" smtClean="0"/>
              <a:t>Strata</a:t>
            </a:r>
          </a:p>
          <a:p>
            <a:pPr marL="857250" lvl="1" indent="-457200"/>
            <a:r>
              <a:rPr lang="en-US" sz="3000" dirty="0" smtClean="0"/>
              <a:t>Stratification</a:t>
            </a:r>
          </a:p>
          <a:p>
            <a:pPr marL="857250" lvl="1" indent="-457200"/>
            <a:r>
              <a:rPr lang="en-US" sz="3000" dirty="0" smtClean="0"/>
              <a:t>Non-foliation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217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3. What type of rock is this?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extrusive</a:t>
            </a:r>
          </a:p>
          <a:p>
            <a:r>
              <a:rPr lang="en-US" sz="3200" dirty="0" smtClean="0"/>
              <a:t>Intrusive</a:t>
            </a:r>
          </a:p>
          <a:p>
            <a:r>
              <a:rPr lang="en-US" sz="3200" dirty="0" smtClean="0"/>
              <a:t>Clastic</a:t>
            </a:r>
          </a:p>
          <a:p>
            <a:r>
              <a:rPr lang="en-US" sz="3200" dirty="0" smtClean="0"/>
              <a:t>foliated</a:t>
            </a:r>
          </a:p>
          <a:p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89" y="2581720"/>
            <a:ext cx="3421341" cy="291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4. What is an example of an organic sedimentary rock?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limestone</a:t>
            </a:r>
          </a:p>
          <a:p>
            <a:r>
              <a:rPr lang="en-US" sz="3200" dirty="0" smtClean="0"/>
              <a:t>Sandstone</a:t>
            </a:r>
          </a:p>
          <a:p>
            <a:r>
              <a:rPr lang="en-US" sz="3200" dirty="0" smtClean="0"/>
              <a:t>Rock salt</a:t>
            </a:r>
          </a:p>
          <a:p>
            <a:r>
              <a:rPr lang="en-US" sz="3200" dirty="0" smtClean="0"/>
              <a:t>pumice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241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5. Sandstone has layers so James said it was foliated, Is he correct? Why or why not?</a:t>
            </a:r>
          </a:p>
          <a:p>
            <a:r>
              <a:rPr lang="en-US" sz="2800" dirty="0" smtClean="0"/>
              <a:t>Yes, foliated means layers formed underwater</a:t>
            </a:r>
          </a:p>
          <a:p>
            <a:r>
              <a:rPr lang="en-US" sz="2800" dirty="0" smtClean="0"/>
              <a:t>Yes, foliated means grains are arranged in bands, so layers and bands are the same</a:t>
            </a:r>
          </a:p>
          <a:p>
            <a:r>
              <a:rPr lang="en-US" sz="2800" dirty="0" smtClean="0"/>
              <a:t>No, sandstone is not metamorphic. Sandstone is clastic</a:t>
            </a:r>
          </a:p>
          <a:p>
            <a:r>
              <a:rPr lang="en-US" sz="2800" dirty="0" smtClean="0"/>
              <a:t>No, it would be fine-grained because it has bands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46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6. What is the difference between sand, silt, and clay?</a:t>
            </a:r>
          </a:p>
          <a:p>
            <a:r>
              <a:rPr lang="en-US" sz="2800" dirty="0" smtClean="0"/>
              <a:t>Their texture</a:t>
            </a:r>
          </a:p>
          <a:p>
            <a:r>
              <a:rPr lang="en-US" sz="2800" dirty="0" smtClean="0"/>
              <a:t>Their size and sand is the smallest</a:t>
            </a:r>
          </a:p>
          <a:p>
            <a:r>
              <a:rPr lang="en-US" sz="2800" dirty="0" smtClean="0"/>
              <a:t>Their size and clay is the smallest</a:t>
            </a:r>
          </a:p>
          <a:p>
            <a:r>
              <a:rPr lang="en-US" sz="2800" dirty="0" smtClean="0"/>
              <a:t>Their origin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187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7. How is soil formed?</a:t>
            </a:r>
          </a:p>
          <a:p>
            <a:r>
              <a:rPr lang="en-US" sz="2800" dirty="0" smtClean="0"/>
              <a:t>Erosion of sediments</a:t>
            </a:r>
          </a:p>
          <a:p>
            <a:r>
              <a:rPr lang="en-US" sz="2800" dirty="0" smtClean="0"/>
              <a:t>Weathering of rocks and minerals</a:t>
            </a:r>
          </a:p>
          <a:p>
            <a:r>
              <a:rPr lang="en-US" sz="2800" dirty="0" smtClean="0"/>
              <a:t>Compaction and cementation</a:t>
            </a:r>
          </a:p>
          <a:p>
            <a:r>
              <a:rPr lang="en-US" sz="2800" dirty="0" smtClean="0"/>
              <a:t>Mixing of all the ingredients needed over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85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8. What forms at the Mid-Atlantic Ridge?</a:t>
            </a:r>
          </a:p>
          <a:p>
            <a:r>
              <a:rPr lang="en-US" sz="2800" dirty="0" smtClean="0"/>
              <a:t>Volcanoes, caused by a divergent boundary</a:t>
            </a:r>
          </a:p>
          <a:p>
            <a:r>
              <a:rPr lang="en-US" sz="2800" dirty="0" smtClean="0"/>
              <a:t>Volcanoes, caused by a transform boundary</a:t>
            </a:r>
          </a:p>
          <a:p>
            <a:r>
              <a:rPr lang="en-US" sz="2800" dirty="0" smtClean="0"/>
              <a:t>A rift valley, caused by a convergent boundary</a:t>
            </a:r>
          </a:p>
          <a:p>
            <a:r>
              <a:rPr lang="en-US" sz="2800" dirty="0" smtClean="0"/>
              <a:t>A trench, caused by a convergent boundary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26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239</TotalTime>
  <Words>466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Quotable</vt:lpstr>
      <vt:lpstr>Midterm Overview</vt:lpstr>
      <vt:lpstr>Most missed questions</vt:lpstr>
      <vt:lpstr>Most missed questions</vt:lpstr>
      <vt:lpstr>Most missed questions</vt:lpstr>
      <vt:lpstr>Most missed questions</vt:lpstr>
      <vt:lpstr>Most missed questions</vt:lpstr>
      <vt:lpstr>Most missed questions</vt:lpstr>
      <vt:lpstr>Most missed questions</vt:lpstr>
      <vt:lpstr>Most missed questions</vt:lpstr>
      <vt:lpstr>Most missed questions</vt:lpstr>
      <vt:lpstr>Most missed questions</vt:lpstr>
      <vt:lpstr>Most missed questions</vt:lpstr>
      <vt:lpstr>Most missed questions</vt:lpstr>
      <vt:lpstr>Most missed questions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Overview</dc:title>
  <dc:creator>Brittany Dudek</dc:creator>
  <cp:lastModifiedBy>Brittany Dudek</cp:lastModifiedBy>
  <cp:revision>4</cp:revision>
  <dcterms:created xsi:type="dcterms:W3CDTF">2017-01-05T12:48:15Z</dcterms:created>
  <dcterms:modified xsi:type="dcterms:W3CDTF">2017-01-05T16:47:16Z</dcterms:modified>
</cp:coreProperties>
</file>