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0" r:id="rId9"/>
    <p:sldId id="262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E1542D-8625-49F1-BE36-81B0AF991D01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5ABC06-9859-44D1-8A7A-C895B698F6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Brittany.dudek@cobbk12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NNfuukbDmmgHxM&amp;tbnid=bSH95Mm7Jqp-1M:&amp;ved=0CAUQjRw&amp;url=http://www.amazon.com/Bazic-2-Pocket-Portfolios-Fastener-Assorted/dp/B001MJ0H7Y&amp;ei=_Q2-UfLVPIKu9ASM1oDQAw&amp;bvm=bv.47883778,d.eWU&amp;psig=AFQjCNG4-hRwCWK1pW5xvcssGV8qfGoHYg&amp;ust=13714963073058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Brittany.dudek@cobbk12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Ms. Dudek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Earth Science</a:t>
            </a:r>
          </a:p>
          <a:p>
            <a:r>
              <a:rPr lang="en-US" dirty="0" smtClean="0"/>
              <a:t>OPEN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career involves anything we learning about, come see us!</a:t>
            </a:r>
          </a:p>
          <a:p>
            <a:r>
              <a:rPr lang="en-US" dirty="0" smtClean="0"/>
              <a:t>If you want to help out with a lab, come see us!</a:t>
            </a:r>
          </a:p>
          <a:p>
            <a:r>
              <a:rPr lang="en-US" dirty="0" smtClean="0"/>
              <a:t>If you just want to be with your child during the day, come see us!</a:t>
            </a:r>
          </a:p>
          <a:p>
            <a:r>
              <a:rPr lang="en-US" dirty="0" smtClean="0"/>
              <a:t>Door is always open! </a:t>
            </a:r>
          </a:p>
        </p:txBody>
      </p:sp>
    </p:spTree>
    <p:extLst>
      <p:ext uri="{BB962C8B-B14F-4D97-AF65-F5344CB8AC3E}">
        <p14:creationId xmlns:p14="http://schemas.microsoft.com/office/powerpoint/2010/main" val="328718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Ms. Dudek </a:t>
            </a:r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Math</a:t>
            </a:r>
          </a:p>
          <a:p>
            <a:r>
              <a:rPr lang="en-US" dirty="0" smtClean="0"/>
              <a:t>OPEN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About Ms. Dudek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/>
          <a:lstStyle/>
          <a:p>
            <a:r>
              <a:rPr lang="en-US" dirty="0" smtClean="0"/>
              <a:t>Grew up in Gwinnett County</a:t>
            </a:r>
          </a:p>
          <a:p>
            <a:r>
              <a:rPr lang="en-US" dirty="0" smtClean="0"/>
              <a:t>Bachelor’s and Master’s at Georgia State University</a:t>
            </a:r>
          </a:p>
          <a:p>
            <a:r>
              <a:rPr lang="en-US" dirty="0" smtClean="0"/>
              <a:t>Studying for Specialist from KSU</a:t>
            </a:r>
          </a:p>
          <a:p>
            <a:r>
              <a:rPr lang="en-US" dirty="0" smtClean="0"/>
              <a:t>Live in Druid Hills</a:t>
            </a:r>
          </a:p>
          <a:p>
            <a:r>
              <a:rPr lang="en-US" dirty="0" smtClean="0"/>
              <a:t>Been teaching for four years</a:t>
            </a:r>
          </a:p>
          <a:p>
            <a:r>
              <a:rPr lang="en-US" dirty="0" smtClean="0"/>
              <a:t>BIG fan of Falcons and Braves</a:t>
            </a:r>
            <a:endParaRPr lang="en-US" dirty="0"/>
          </a:p>
        </p:txBody>
      </p:sp>
      <p:pic>
        <p:nvPicPr>
          <p:cNvPr id="4" name="Picture 6" descr="C:\Users\dbl17587\Downloads\RileySh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2819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90800"/>
            <a:ext cx="182403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my child go through?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Lesson with notes in MSG</a:t>
            </a:r>
          </a:p>
          <a:p>
            <a:r>
              <a:rPr lang="en-US" dirty="0" smtClean="0"/>
              <a:t>Activity/Computer Lab</a:t>
            </a:r>
          </a:p>
          <a:p>
            <a:r>
              <a:rPr lang="en-US" dirty="0" smtClean="0"/>
              <a:t>Group work</a:t>
            </a:r>
          </a:p>
          <a:p>
            <a:r>
              <a:rPr lang="en-US" dirty="0" smtClean="0"/>
              <a:t>Last Call closing questions</a:t>
            </a:r>
          </a:p>
          <a:p>
            <a:r>
              <a:rPr lang="en-US" dirty="0" smtClean="0"/>
              <a:t>HW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5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020900"/>
            <a:ext cx="2686319" cy="21144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prepared: MSG AND TEXTBOOK</a:t>
            </a:r>
          </a:p>
          <a:p>
            <a:r>
              <a:rPr lang="en-US" dirty="0" smtClean="0"/>
              <a:t>Pencil is a MUST!</a:t>
            </a:r>
          </a:p>
          <a:p>
            <a:r>
              <a:rPr lang="en-US" dirty="0" smtClean="0"/>
              <a:t>Give a hand/praise</a:t>
            </a:r>
          </a:p>
          <a:p>
            <a:r>
              <a:rPr lang="en-US" dirty="0" smtClean="0"/>
              <a:t>Is that clear??? CRYSTAL</a:t>
            </a:r>
          </a:p>
          <a:p>
            <a:r>
              <a:rPr lang="en-US" dirty="0" smtClean="0"/>
              <a:t>Easy </a:t>
            </a:r>
            <a:r>
              <a:rPr lang="en-US" dirty="0" err="1" smtClean="0"/>
              <a:t>Peezy</a:t>
            </a:r>
            <a:r>
              <a:rPr lang="en-US" dirty="0" smtClean="0"/>
              <a:t>?? Lemon </a:t>
            </a:r>
            <a:r>
              <a:rPr lang="en-US" dirty="0" err="1" smtClean="0"/>
              <a:t>Squeezy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1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be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system: decimals and fractions</a:t>
            </a:r>
          </a:p>
          <a:p>
            <a:r>
              <a:rPr lang="en-US" dirty="0" smtClean="0"/>
              <a:t>Ratios and Proportions</a:t>
            </a:r>
          </a:p>
          <a:p>
            <a:r>
              <a:rPr lang="en-US" dirty="0" smtClean="0"/>
              <a:t>Expressions</a:t>
            </a:r>
          </a:p>
          <a:p>
            <a:r>
              <a:rPr lang="en-US" dirty="0" smtClean="0"/>
              <a:t>Equations</a:t>
            </a:r>
          </a:p>
          <a:p>
            <a:r>
              <a:rPr lang="en-US" dirty="0" smtClean="0"/>
              <a:t>Area, Nets, Surface Area, Volume</a:t>
            </a:r>
          </a:p>
          <a:p>
            <a:r>
              <a:rPr lang="en-US" dirty="0" smtClean="0"/>
              <a:t>Data and Measures of Center</a:t>
            </a:r>
          </a:p>
          <a:p>
            <a:r>
              <a:rPr lang="en-US" dirty="0" smtClean="0"/>
              <a:t>Negative Numbers and Coordinate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13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Trouble?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Sessions: Every Thursday Morning starting with September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Starts at 8:15, cannot show up late</a:t>
            </a:r>
          </a:p>
          <a:p>
            <a:r>
              <a:rPr lang="en-US" dirty="0" smtClean="0"/>
              <a:t>Extra credit given only a couple times per year</a:t>
            </a:r>
          </a:p>
          <a:p>
            <a:r>
              <a:rPr lang="en-US" dirty="0" smtClean="0"/>
              <a:t>Make sure work is turned in on time</a:t>
            </a:r>
          </a:p>
          <a:p>
            <a:r>
              <a:rPr lang="en-US" dirty="0" smtClean="0"/>
              <a:t>BLOG </a:t>
            </a:r>
            <a:r>
              <a:rPr lang="en-US" dirty="0" err="1" smtClean="0"/>
              <a:t>BLOG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7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is the best! </a:t>
            </a:r>
            <a:r>
              <a:rPr lang="en-US" dirty="0" smtClean="0">
                <a:hlinkClick r:id="rId2"/>
              </a:rPr>
              <a:t>Brittany.dudek@cobbk12.org</a:t>
            </a:r>
            <a:endParaRPr lang="en-US" dirty="0" smtClean="0"/>
          </a:p>
          <a:p>
            <a:r>
              <a:rPr lang="en-US" dirty="0" smtClean="0"/>
              <a:t>Blog</a:t>
            </a:r>
          </a:p>
          <a:p>
            <a:r>
              <a:rPr lang="en-US" dirty="0" smtClean="0"/>
              <a:t>Blog</a:t>
            </a:r>
          </a:p>
          <a:p>
            <a:r>
              <a:rPr lang="en-US" dirty="0" smtClean="0"/>
              <a:t>Blog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209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1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About Ms. Dudek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/>
          <a:lstStyle/>
          <a:p>
            <a:r>
              <a:rPr lang="en-US" dirty="0" smtClean="0"/>
              <a:t>Grew up in Gwinnett County</a:t>
            </a:r>
          </a:p>
          <a:p>
            <a:r>
              <a:rPr lang="en-US" dirty="0" smtClean="0"/>
              <a:t>Bachelor’s and Master’s at Georgia State University</a:t>
            </a:r>
          </a:p>
          <a:p>
            <a:r>
              <a:rPr lang="en-US" dirty="0" smtClean="0"/>
              <a:t>Studying for Specialist from KSU</a:t>
            </a:r>
          </a:p>
          <a:p>
            <a:r>
              <a:rPr lang="en-US" dirty="0" smtClean="0"/>
              <a:t>Live in Druid Hills</a:t>
            </a:r>
          </a:p>
          <a:p>
            <a:r>
              <a:rPr lang="en-US" dirty="0" smtClean="0"/>
              <a:t>Been teaching for four years</a:t>
            </a:r>
          </a:p>
          <a:p>
            <a:r>
              <a:rPr lang="en-US" dirty="0" smtClean="0"/>
              <a:t>BIG fan of Falcons and Braves</a:t>
            </a:r>
            <a:endParaRPr lang="en-US" dirty="0"/>
          </a:p>
        </p:txBody>
      </p:sp>
      <p:pic>
        <p:nvPicPr>
          <p:cNvPr id="4" name="Picture 6" descr="C:\Users\dbl17587\Downloads\RileySh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28194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90800"/>
            <a:ext cx="182403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59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my child go through?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Mini-Lesson/Re-cap 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Group work</a:t>
            </a:r>
          </a:p>
          <a:p>
            <a:r>
              <a:rPr lang="en-US" dirty="0" smtClean="0"/>
              <a:t>Last Call closing questions</a:t>
            </a:r>
          </a:p>
          <a:p>
            <a:r>
              <a:rPr lang="en-US" dirty="0" smtClean="0"/>
              <a:t>HW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4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prepared: 7 folders with brads needed!</a:t>
            </a:r>
          </a:p>
          <a:p>
            <a:r>
              <a:rPr lang="en-US" dirty="0" smtClean="0"/>
              <a:t>Give a hand/praise</a:t>
            </a:r>
          </a:p>
          <a:p>
            <a:r>
              <a:rPr lang="en-US" dirty="0" smtClean="0"/>
              <a:t>Is that clear??? CRYSTAL</a:t>
            </a:r>
          </a:p>
          <a:p>
            <a:r>
              <a:rPr lang="en-US" dirty="0" smtClean="0"/>
              <a:t>Easy </a:t>
            </a:r>
            <a:r>
              <a:rPr lang="en-US" dirty="0" err="1" smtClean="0"/>
              <a:t>Peezy</a:t>
            </a:r>
            <a:r>
              <a:rPr lang="en-US" dirty="0" smtClean="0"/>
              <a:t>?? Lemon </a:t>
            </a:r>
            <a:r>
              <a:rPr lang="en-US" dirty="0" err="1" smtClean="0"/>
              <a:t>Squeezy</a:t>
            </a:r>
            <a:endParaRPr lang="en-US" dirty="0"/>
          </a:p>
        </p:txBody>
      </p:sp>
      <p:pic>
        <p:nvPicPr>
          <p:cNvPr id="4" name="Picture 6" descr="http://ecx.images-amazon.com/images/I/41auBY4KAJL._SX300_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286000" cy="205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be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Science! 4 main branches:</a:t>
            </a:r>
          </a:p>
          <a:p>
            <a:pPr lvl="1"/>
            <a:r>
              <a:rPr lang="en-US" dirty="0" smtClean="0"/>
              <a:t>Geology</a:t>
            </a:r>
          </a:p>
          <a:p>
            <a:pPr lvl="1"/>
            <a:r>
              <a:rPr lang="en-US" dirty="0" smtClean="0"/>
              <a:t>Hydrology</a:t>
            </a:r>
          </a:p>
          <a:p>
            <a:pPr lvl="1"/>
            <a:r>
              <a:rPr lang="en-US" dirty="0" smtClean="0"/>
              <a:t>Meteorology</a:t>
            </a:r>
          </a:p>
          <a:p>
            <a:pPr lvl="1"/>
            <a:r>
              <a:rPr lang="en-US" dirty="0" smtClean="0"/>
              <a:t>Astronomy</a:t>
            </a:r>
            <a:endParaRPr lang="en-US" dirty="0"/>
          </a:p>
        </p:txBody>
      </p:sp>
      <p:pic>
        <p:nvPicPr>
          <p:cNvPr id="4" name="Picture 4" descr="hurric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2" y="3429000"/>
            <a:ext cx="2638425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1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be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Rocks, Minerals, Safety</a:t>
            </a:r>
          </a:p>
          <a:p>
            <a:r>
              <a:rPr lang="en-US" dirty="0" smtClean="0"/>
              <a:t>Weathering, Erosion, Soil</a:t>
            </a:r>
          </a:p>
          <a:p>
            <a:r>
              <a:rPr lang="en-US" dirty="0" smtClean="0"/>
              <a:t>Dynamic Earth</a:t>
            </a:r>
          </a:p>
          <a:p>
            <a:r>
              <a:rPr lang="en-US" dirty="0" smtClean="0"/>
              <a:t>Water on Earth</a:t>
            </a:r>
          </a:p>
          <a:p>
            <a:r>
              <a:rPr lang="en-US" dirty="0" smtClean="0"/>
              <a:t>Climate and Weather</a:t>
            </a:r>
          </a:p>
          <a:p>
            <a:r>
              <a:rPr lang="en-US" dirty="0" smtClean="0"/>
              <a:t>Earth, Moon and Sun</a:t>
            </a:r>
          </a:p>
          <a:p>
            <a:r>
              <a:rPr lang="en-US" dirty="0" smtClean="0"/>
              <a:t>Solar System and Universe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out on desk</a:t>
            </a:r>
          </a:p>
          <a:p>
            <a:r>
              <a:rPr lang="en-US" dirty="0" smtClean="0"/>
              <a:t>Reminders will be up on the blog </a:t>
            </a:r>
          </a:p>
          <a:p>
            <a:r>
              <a:rPr lang="en-US" dirty="0" smtClean="0"/>
              <a:t>Will be graded! </a:t>
            </a:r>
            <a:endParaRPr lang="en-US" dirty="0"/>
          </a:p>
          <a:p>
            <a:r>
              <a:rPr lang="en-US" dirty="0" smtClean="0"/>
              <a:t>Should be expected EVERY NIGHT!</a:t>
            </a:r>
          </a:p>
          <a:p>
            <a:r>
              <a:rPr lang="en-US" smtClean="0"/>
              <a:t>FLIPPED CLASSROOM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Trouble?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Sessions: Every Tuesday Morning starting with September 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Starts at 8:15, cannot show up late</a:t>
            </a:r>
          </a:p>
          <a:p>
            <a:r>
              <a:rPr lang="en-US" dirty="0" smtClean="0"/>
              <a:t>Extra credit given only a couple times per year</a:t>
            </a:r>
          </a:p>
          <a:p>
            <a:r>
              <a:rPr lang="en-US" dirty="0" smtClean="0"/>
              <a:t>Make sure work is turned in on time</a:t>
            </a:r>
          </a:p>
          <a:p>
            <a:r>
              <a:rPr lang="en-US" dirty="0" smtClean="0"/>
              <a:t>BLOG </a:t>
            </a:r>
            <a:r>
              <a:rPr lang="en-US" dirty="0" err="1" smtClean="0"/>
              <a:t>BLOG</a:t>
            </a:r>
            <a:r>
              <a:rPr lang="en-US" dirty="0" smtClean="0"/>
              <a:t> </a:t>
            </a:r>
            <a:r>
              <a:rPr lang="en-US" dirty="0" err="1" smtClean="0"/>
              <a:t>BLOG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4790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is the best! </a:t>
            </a:r>
            <a:r>
              <a:rPr lang="en-US" dirty="0" smtClean="0">
                <a:hlinkClick r:id="rId2"/>
              </a:rPr>
              <a:t>Brittany.dudek@cobbk12.org</a:t>
            </a:r>
            <a:endParaRPr lang="en-US" dirty="0" smtClean="0"/>
          </a:p>
          <a:p>
            <a:r>
              <a:rPr lang="en-US" dirty="0" smtClean="0"/>
              <a:t>Blog</a:t>
            </a:r>
          </a:p>
          <a:p>
            <a:r>
              <a:rPr lang="en-US" dirty="0" smtClean="0"/>
              <a:t>Blog</a:t>
            </a:r>
          </a:p>
          <a:p>
            <a:r>
              <a:rPr lang="en-US" dirty="0" smtClean="0"/>
              <a:t>Blog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0"/>
            <a:ext cx="209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8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2620</TotalTime>
  <Words>451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Wingdings</vt:lpstr>
      <vt:lpstr>Wingdings 2</vt:lpstr>
      <vt:lpstr>Austin</vt:lpstr>
      <vt:lpstr>Ms. Dudek Science</vt:lpstr>
      <vt:lpstr>About Ms. Dudek</vt:lpstr>
      <vt:lpstr>What does my child go through?</vt:lpstr>
      <vt:lpstr>Expectations</vt:lpstr>
      <vt:lpstr>What will we be learning?</vt:lpstr>
      <vt:lpstr>What will we be learning?</vt:lpstr>
      <vt:lpstr>Homework</vt:lpstr>
      <vt:lpstr>Having Trouble?</vt:lpstr>
      <vt:lpstr>Communication</vt:lpstr>
      <vt:lpstr>Want to help?</vt:lpstr>
      <vt:lpstr>Ms. Dudek Math</vt:lpstr>
      <vt:lpstr>About Ms. Dudek</vt:lpstr>
      <vt:lpstr>What does my child go through?</vt:lpstr>
      <vt:lpstr>Expectations</vt:lpstr>
      <vt:lpstr>What will we be learning?</vt:lpstr>
      <vt:lpstr>Having Trouble?</vt:lpstr>
      <vt:lpstr>Communication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Dudek Science</dc:title>
  <dc:creator>Brittany Dudek</dc:creator>
  <cp:lastModifiedBy>Brittany Dudek</cp:lastModifiedBy>
  <cp:revision>8</cp:revision>
  <dcterms:created xsi:type="dcterms:W3CDTF">2014-08-19T18:39:59Z</dcterms:created>
  <dcterms:modified xsi:type="dcterms:W3CDTF">2015-08-21T12:09:31Z</dcterms:modified>
</cp:coreProperties>
</file>