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5" r:id="rId6"/>
    <p:sldId id="264" r:id="rId7"/>
    <p:sldId id="259" r:id="rId8"/>
    <p:sldId id="273" r:id="rId9"/>
    <p:sldId id="260" r:id="rId10"/>
    <p:sldId id="262" r:id="rId11"/>
    <p:sldId id="261" r:id="rId12"/>
    <p:sldId id="274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7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1E1542D-8625-49F1-BE36-81B0AF991D01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5ABC06-9859-44D1-8A7A-C895B698F67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542D-8625-49F1-BE36-81B0AF991D01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BC06-9859-44D1-8A7A-C895B698F6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542D-8625-49F1-BE36-81B0AF991D01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BC06-9859-44D1-8A7A-C895B698F6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542D-8625-49F1-BE36-81B0AF991D01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BC06-9859-44D1-8A7A-C895B698F6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542D-8625-49F1-BE36-81B0AF991D01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BC06-9859-44D1-8A7A-C895B698F6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542D-8625-49F1-BE36-81B0AF991D01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BC06-9859-44D1-8A7A-C895B698F6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542D-8625-49F1-BE36-81B0AF991D01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BC06-9859-44D1-8A7A-C895B698F6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542D-8625-49F1-BE36-81B0AF991D01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BC06-9859-44D1-8A7A-C895B698F6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542D-8625-49F1-BE36-81B0AF991D01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BC06-9859-44D1-8A7A-C895B698F6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542D-8625-49F1-BE36-81B0AF991D01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BC06-9859-44D1-8A7A-C895B698F67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542D-8625-49F1-BE36-81B0AF991D01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BC06-9859-44D1-8A7A-C895B698F6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1E1542D-8625-49F1-BE36-81B0AF991D01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65ABC06-9859-44D1-8A7A-C895B698F6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Brittany.dudek@cobbk12.or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Brittany.dudek@cobbk12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NNfuukbDmmgHxM&amp;tbnid=bSH95Mm7Jqp-1M:&amp;ved=0CAUQjRw&amp;url=http://www.amazon.com/Bazic-2-Pocket-Portfolios-Fastener-Assorted/dp/B001MJ0H7Y&amp;ei=_Q2-UfLVPIKu9ASM1oDQAw&amp;bvm=bv.47883778,d.eWU&amp;psig=AFQjCNG4-hRwCWK1pW5xvcssGV8qfGoHYg&amp;ust=137149630730587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Ms. Dudek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Earth Science</a:t>
            </a:r>
          </a:p>
          <a:p>
            <a:r>
              <a:rPr lang="en-US" dirty="0" smtClean="0"/>
              <a:t>OPEN 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is the best! </a:t>
            </a:r>
            <a:r>
              <a:rPr lang="en-US" dirty="0" smtClean="0">
                <a:hlinkClick r:id="rId2"/>
              </a:rPr>
              <a:t>Brittany.dudek@cobbk12.org</a:t>
            </a:r>
            <a:endParaRPr lang="en-US" dirty="0" smtClean="0"/>
          </a:p>
          <a:p>
            <a:r>
              <a:rPr lang="en-US" dirty="0" smtClean="0"/>
              <a:t>Blog</a:t>
            </a:r>
          </a:p>
          <a:p>
            <a:r>
              <a:rPr lang="en-US" dirty="0" smtClean="0"/>
              <a:t>Blog</a:t>
            </a:r>
          </a:p>
          <a:p>
            <a:r>
              <a:rPr lang="en-US" dirty="0" smtClean="0"/>
              <a:t>Blog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2095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81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to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your career involves anything we learning about, come see us!</a:t>
            </a:r>
          </a:p>
          <a:p>
            <a:r>
              <a:rPr lang="en-US" dirty="0" smtClean="0"/>
              <a:t>If you want to help out with a lab, come see us!</a:t>
            </a:r>
          </a:p>
          <a:p>
            <a:r>
              <a:rPr lang="en-US" dirty="0" smtClean="0"/>
              <a:t>If you just want to be with your child during the day, come see us!</a:t>
            </a:r>
          </a:p>
          <a:p>
            <a:r>
              <a:rPr lang="en-US" dirty="0" smtClean="0"/>
              <a:t>Door is always open! </a:t>
            </a:r>
          </a:p>
        </p:txBody>
      </p:sp>
    </p:spTree>
    <p:extLst>
      <p:ext uri="{BB962C8B-B14F-4D97-AF65-F5344CB8AC3E}">
        <p14:creationId xmlns:p14="http://schemas.microsoft.com/office/powerpoint/2010/main" val="328718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Have a great evening!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Ms. Dudek Math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Math</a:t>
            </a:r>
          </a:p>
          <a:p>
            <a:r>
              <a:rPr lang="en-US" dirty="0" smtClean="0"/>
              <a:t>OPEN 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1143000"/>
          </a:xfrm>
        </p:spPr>
        <p:txBody>
          <a:bodyPr/>
          <a:lstStyle/>
          <a:p>
            <a:r>
              <a:rPr lang="en-US" dirty="0" smtClean="0"/>
              <a:t>About Ms. Dudek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6777317" cy="3508977"/>
          </a:xfrm>
        </p:spPr>
        <p:txBody>
          <a:bodyPr/>
          <a:lstStyle/>
          <a:p>
            <a:r>
              <a:rPr lang="en-US" dirty="0" smtClean="0"/>
              <a:t>Grew up in Gwinnett County</a:t>
            </a:r>
          </a:p>
          <a:p>
            <a:r>
              <a:rPr lang="en-US" dirty="0" smtClean="0"/>
              <a:t>Bachelor’s and Master’s at Georgia State University</a:t>
            </a:r>
          </a:p>
          <a:p>
            <a:r>
              <a:rPr lang="en-US" dirty="0" smtClean="0"/>
              <a:t>Studying for Specialist from KSU</a:t>
            </a:r>
          </a:p>
          <a:p>
            <a:r>
              <a:rPr lang="en-US" dirty="0" smtClean="0"/>
              <a:t>Live in Druid Hills</a:t>
            </a:r>
          </a:p>
          <a:p>
            <a:r>
              <a:rPr lang="en-US" dirty="0" smtClean="0"/>
              <a:t>Been teaching for four years</a:t>
            </a:r>
          </a:p>
          <a:p>
            <a:r>
              <a:rPr lang="en-US" dirty="0" smtClean="0"/>
              <a:t>BIG fan of Falcons and Braves</a:t>
            </a:r>
            <a:endParaRPr lang="en-US" dirty="0"/>
          </a:p>
        </p:txBody>
      </p:sp>
      <p:pic>
        <p:nvPicPr>
          <p:cNvPr id="4" name="Picture 6" descr="C:\Users\dbl17587\Downloads\RileySh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8200"/>
            <a:ext cx="28194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90800"/>
            <a:ext cx="182403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my child go through?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</a:p>
          <a:p>
            <a:r>
              <a:rPr lang="en-US" dirty="0" smtClean="0"/>
              <a:t>Lesson with notes in MSG</a:t>
            </a:r>
          </a:p>
          <a:p>
            <a:r>
              <a:rPr lang="en-US" dirty="0" smtClean="0"/>
              <a:t>Activity/Computer Lab</a:t>
            </a:r>
          </a:p>
          <a:p>
            <a:r>
              <a:rPr lang="en-US" dirty="0" smtClean="0"/>
              <a:t>Group work</a:t>
            </a:r>
          </a:p>
          <a:p>
            <a:r>
              <a:rPr lang="en-US" dirty="0" smtClean="0"/>
              <a:t>Last Call closing questions</a:t>
            </a:r>
          </a:p>
          <a:p>
            <a:r>
              <a:rPr lang="en-US" dirty="0" smtClean="0"/>
              <a:t>HW given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5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020900"/>
            <a:ext cx="2686319" cy="211447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prepared: MSG AND TEXTBOOK</a:t>
            </a:r>
          </a:p>
          <a:p>
            <a:r>
              <a:rPr lang="en-US" dirty="0" smtClean="0"/>
              <a:t>Pencil is a MUST!</a:t>
            </a:r>
          </a:p>
          <a:p>
            <a:r>
              <a:rPr lang="en-US" dirty="0" smtClean="0"/>
              <a:t>Give a hand/praise</a:t>
            </a:r>
          </a:p>
          <a:p>
            <a:r>
              <a:rPr lang="en-US" dirty="0" smtClean="0"/>
              <a:t>Is that clear??? CRYSTAL</a:t>
            </a:r>
          </a:p>
          <a:p>
            <a:r>
              <a:rPr lang="en-US" dirty="0" smtClean="0"/>
              <a:t>Easy </a:t>
            </a:r>
            <a:r>
              <a:rPr lang="en-US" dirty="0" err="1" smtClean="0"/>
              <a:t>Peezy</a:t>
            </a:r>
            <a:r>
              <a:rPr lang="en-US" dirty="0" smtClean="0"/>
              <a:t>?? Lemon </a:t>
            </a:r>
            <a:r>
              <a:rPr lang="en-US" dirty="0" err="1" smtClean="0"/>
              <a:t>Squeezy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1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be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system: decimals and fractions</a:t>
            </a:r>
          </a:p>
          <a:p>
            <a:r>
              <a:rPr lang="en-US" dirty="0" smtClean="0"/>
              <a:t>Ratios and Proportions</a:t>
            </a:r>
          </a:p>
          <a:p>
            <a:r>
              <a:rPr lang="en-US" dirty="0" smtClean="0"/>
              <a:t>Expressions</a:t>
            </a:r>
          </a:p>
          <a:p>
            <a:r>
              <a:rPr lang="en-US" dirty="0" smtClean="0"/>
              <a:t>Equations</a:t>
            </a:r>
          </a:p>
          <a:p>
            <a:r>
              <a:rPr lang="en-US" dirty="0" smtClean="0"/>
              <a:t>Area, Nets, Surface Area, Volume</a:t>
            </a:r>
          </a:p>
          <a:p>
            <a:r>
              <a:rPr lang="en-US" dirty="0" smtClean="0"/>
              <a:t>Data and Measures of Center</a:t>
            </a:r>
          </a:p>
          <a:p>
            <a:r>
              <a:rPr lang="en-US" dirty="0" smtClean="0"/>
              <a:t>Negative Numbers and Coordinate 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13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Having Trouble?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Sessions: Every Thursday Morning starting with September 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Starts at 8:15, cannot show up late</a:t>
            </a:r>
          </a:p>
          <a:p>
            <a:r>
              <a:rPr lang="en-US" dirty="0" smtClean="0"/>
              <a:t>Extra credit given only a couple times per year</a:t>
            </a:r>
          </a:p>
          <a:p>
            <a:r>
              <a:rPr lang="en-US" dirty="0" smtClean="0"/>
              <a:t>Make sure work is turned in on time</a:t>
            </a:r>
          </a:p>
          <a:p>
            <a:r>
              <a:rPr lang="en-US" dirty="0" smtClean="0"/>
              <a:t>BLOG </a:t>
            </a:r>
            <a:r>
              <a:rPr lang="en-US" dirty="0" err="1" smtClean="0"/>
              <a:t>BLOG</a:t>
            </a:r>
            <a:r>
              <a:rPr lang="en-US" dirty="0" smtClean="0"/>
              <a:t> </a:t>
            </a:r>
            <a:r>
              <a:rPr lang="en-US" dirty="0" err="1" smtClean="0"/>
              <a:t>BLOG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is the best! </a:t>
            </a:r>
            <a:r>
              <a:rPr lang="en-US" dirty="0" smtClean="0">
                <a:hlinkClick r:id="rId2"/>
              </a:rPr>
              <a:t>Brittany.dudek@cobbk12.org</a:t>
            </a:r>
            <a:endParaRPr lang="en-US" dirty="0" smtClean="0"/>
          </a:p>
          <a:p>
            <a:r>
              <a:rPr lang="en-US" dirty="0" smtClean="0"/>
              <a:t>Blog</a:t>
            </a:r>
          </a:p>
          <a:p>
            <a:r>
              <a:rPr lang="en-US" dirty="0" smtClean="0"/>
              <a:t>Blog</a:t>
            </a:r>
          </a:p>
          <a:p>
            <a:r>
              <a:rPr lang="en-US" dirty="0" smtClean="0"/>
              <a:t>Blog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2095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19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1143000"/>
          </a:xfrm>
        </p:spPr>
        <p:txBody>
          <a:bodyPr/>
          <a:lstStyle/>
          <a:p>
            <a:r>
              <a:rPr lang="en-US" dirty="0" smtClean="0"/>
              <a:t>About Ms. Dudek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472517" cy="3508977"/>
          </a:xfrm>
        </p:spPr>
        <p:txBody>
          <a:bodyPr/>
          <a:lstStyle/>
          <a:p>
            <a:r>
              <a:rPr lang="en-US" dirty="0" smtClean="0"/>
              <a:t>Grew up in Gwinnett County</a:t>
            </a:r>
          </a:p>
          <a:p>
            <a:r>
              <a:rPr lang="en-US" dirty="0" smtClean="0"/>
              <a:t>Bachelor’s and Master’s at Georgia State University</a:t>
            </a:r>
          </a:p>
          <a:p>
            <a:r>
              <a:rPr lang="en-US" dirty="0" smtClean="0"/>
              <a:t>Specialist from KSU</a:t>
            </a:r>
            <a:endParaRPr lang="en-US" dirty="0" smtClean="0"/>
          </a:p>
          <a:p>
            <a:r>
              <a:rPr lang="en-US" dirty="0" smtClean="0"/>
              <a:t>Live in Morningside (Atlanta)</a:t>
            </a:r>
          </a:p>
          <a:p>
            <a:r>
              <a:rPr lang="en-US" dirty="0" smtClean="0"/>
              <a:t>Been teaching for </a:t>
            </a:r>
            <a:r>
              <a:rPr lang="en-US" dirty="0" smtClean="0"/>
              <a:t>six</a:t>
            </a:r>
            <a:r>
              <a:rPr lang="en-US" dirty="0" smtClean="0"/>
              <a:t>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BIG fan of Falcons and Braves</a:t>
            </a:r>
            <a:endParaRPr lang="en-US" dirty="0"/>
          </a:p>
        </p:txBody>
      </p:sp>
      <p:pic>
        <p:nvPicPr>
          <p:cNvPr id="4" name="Picture 6" descr="C:\Users\dbl17587\Downloads\RileySh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8200"/>
            <a:ext cx="28194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90800"/>
            <a:ext cx="182403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59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my child go through?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</a:p>
          <a:p>
            <a:r>
              <a:rPr lang="en-US" dirty="0" smtClean="0"/>
              <a:t>Mini-Lesson/Re-cap </a:t>
            </a:r>
          </a:p>
          <a:p>
            <a:r>
              <a:rPr lang="en-US" dirty="0" smtClean="0"/>
              <a:t>Activity</a:t>
            </a:r>
          </a:p>
          <a:p>
            <a:r>
              <a:rPr lang="en-US" dirty="0" smtClean="0"/>
              <a:t>Group work</a:t>
            </a:r>
          </a:p>
          <a:p>
            <a:r>
              <a:rPr lang="en-US" dirty="0" smtClean="0"/>
              <a:t>Last Call closing questions</a:t>
            </a:r>
          </a:p>
          <a:p>
            <a:r>
              <a:rPr lang="en-US" dirty="0" smtClean="0"/>
              <a:t>HW given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4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prepared: </a:t>
            </a:r>
            <a:r>
              <a:rPr lang="en-US" dirty="0" smtClean="0"/>
              <a:t>8 </a:t>
            </a:r>
            <a:r>
              <a:rPr lang="en-US" dirty="0" smtClean="0"/>
              <a:t>folders with brads needed!</a:t>
            </a:r>
          </a:p>
          <a:p>
            <a:r>
              <a:rPr lang="en-US" dirty="0" smtClean="0"/>
              <a:t>Book for </a:t>
            </a:r>
            <a:r>
              <a:rPr lang="en-US" dirty="0" smtClean="0"/>
              <a:t>homeroom</a:t>
            </a:r>
            <a:endParaRPr lang="en-US" dirty="0"/>
          </a:p>
          <a:p>
            <a:r>
              <a:rPr lang="en-US" dirty="0" smtClean="0"/>
              <a:t>Late grades are in </a:t>
            </a:r>
            <a:r>
              <a:rPr lang="en-US" smtClean="0"/>
              <a:t>full effect!</a:t>
            </a:r>
            <a:endParaRPr lang="en-US" dirty="0" smtClean="0"/>
          </a:p>
          <a:p>
            <a:r>
              <a:rPr lang="en-US" dirty="0" smtClean="0"/>
              <a:t>Is that clear??? CRYSTAL</a:t>
            </a:r>
          </a:p>
          <a:p>
            <a:r>
              <a:rPr lang="en-US" dirty="0" smtClean="0"/>
              <a:t>Easy </a:t>
            </a:r>
            <a:r>
              <a:rPr lang="en-US" dirty="0" err="1" smtClean="0"/>
              <a:t>Peezy</a:t>
            </a:r>
            <a:r>
              <a:rPr lang="en-US" dirty="0" smtClean="0"/>
              <a:t>?? Lemon </a:t>
            </a:r>
            <a:r>
              <a:rPr lang="en-US" dirty="0" err="1" smtClean="0"/>
              <a:t>Squeezy</a:t>
            </a:r>
            <a:endParaRPr lang="en-US" dirty="0" smtClean="0"/>
          </a:p>
          <a:p>
            <a:r>
              <a:rPr lang="en-US" dirty="0" smtClean="0"/>
              <a:t>AC: MUST MAINTAIN an 80% or higher!</a:t>
            </a:r>
            <a:endParaRPr lang="en-US" dirty="0"/>
          </a:p>
        </p:txBody>
      </p:sp>
      <p:pic>
        <p:nvPicPr>
          <p:cNvPr id="4" name="Picture 6" descr="http://ecx.images-amazon.com/images/I/41auBY4KAJL._SX300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95600"/>
            <a:ext cx="2286000" cy="205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9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be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 Science! 4 main branches:</a:t>
            </a:r>
          </a:p>
          <a:p>
            <a:pPr lvl="1"/>
            <a:r>
              <a:rPr lang="en-US" dirty="0" smtClean="0"/>
              <a:t>Geology</a:t>
            </a:r>
          </a:p>
          <a:p>
            <a:pPr lvl="1"/>
            <a:r>
              <a:rPr lang="en-US" dirty="0" smtClean="0"/>
              <a:t>Hydrology</a:t>
            </a:r>
          </a:p>
          <a:p>
            <a:pPr lvl="1"/>
            <a:r>
              <a:rPr lang="en-US" dirty="0" smtClean="0"/>
              <a:t>Meteorology</a:t>
            </a:r>
          </a:p>
          <a:p>
            <a:pPr lvl="1"/>
            <a:r>
              <a:rPr lang="en-US" dirty="0" smtClean="0"/>
              <a:t>Astronomy</a:t>
            </a:r>
            <a:endParaRPr lang="en-US" dirty="0"/>
          </a:p>
        </p:txBody>
      </p:sp>
      <p:pic>
        <p:nvPicPr>
          <p:cNvPr id="4" name="Picture 4" descr="hurric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2" y="3429000"/>
            <a:ext cx="263842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91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be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Rocks, Minerals, Safety</a:t>
            </a:r>
          </a:p>
          <a:p>
            <a:r>
              <a:rPr lang="en-US" dirty="0" smtClean="0"/>
              <a:t>Weathering, Erosion, Soil</a:t>
            </a:r>
          </a:p>
          <a:p>
            <a:r>
              <a:rPr lang="en-US" dirty="0" smtClean="0"/>
              <a:t>Dynamic Earth</a:t>
            </a:r>
          </a:p>
          <a:p>
            <a:r>
              <a:rPr lang="en-US" dirty="0" smtClean="0"/>
              <a:t>Water on Earth</a:t>
            </a:r>
          </a:p>
          <a:p>
            <a:r>
              <a:rPr lang="en-US" dirty="0" smtClean="0"/>
              <a:t>Climate and Weather</a:t>
            </a:r>
          </a:p>
          <a:p>
            <a:r>
              <a:rPr lang="en-US" dirty="0" smtClean="0"/>
              <a:t>Earth, Moon and Sun</a:t>
            </a:r>
          </a:p>
          <a:p>
            <a:r>
              <a:rPr lang="en-US" dirty="0" smtClean="0"/>
              <a:t>Solar System and Universe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3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have out on desk</a:t>
            </a:r>
          </a:p>
          <a:p>
            <a:r>
              <a:rPr lang="en-US" dirty="0" smtClean="0"/>
              <a:t>Reminders will be up on the blog </a:t>
            </a:r>
          </a:p>
          <a:p>
            <a:r>
              <a:rPr lang="en-US" dirty="0" smtClean="0"/>
              <a:t>Will be graded! </a:t>
            </a:r>
            <a:endParaRPr lang="en-US" dirty="0"/>
          </a:p>
          <a:p>
            <a:r>
              <a:rPr lang="en-US" dirty="0" smtClean="0"/>
              <a:t>Should be expected EVERY NIGHT!</a:t>
            </a:r>
          </a:p>
          <a:p>
            <a:r>
              <a:rPr lang="en-US" smtClean="0"/>
              <a:t>FLIPPED CLASSROOM </a:t>
            </a:r>
            <a:r>
              <a:rPr lang="en-US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4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EdPuzzle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414708" cy="3508977"/>
          </a:xfrm>
        </p:spPr>
        <p:txBody>
          <a:bodyPr/>
          <a:lstStyle/>
          <a:p>
            <a:r>
              <a:rPr lang="en-US" dirty="0" smtClean="0"/>
              <a:t>Your student should have signed up by now</a:t>
            </a:r>
          </a:p>
          <a:p>
            <a:pPr marL="1892808" lvl="8" indent="0">
              <a:buNone/>
            </a:pPr>
            <a:r>
              <a:rPr lang="en-US" dirty="0" smtClean="0"/>
              <a:t>                         If your student has forgotten their username </a:t>
            </a:r>
          </a:p>
          <a:p>
            <a:pPr marL="1892808" lvl="8" indent="0">
              <a:buNone/>
            </a:pPr>
            <a:r>
              <a:rPr lang="en-US" dirty="0"/>
              <a:t>	</a:t>
            </a:r>
            <a:r>
              <a:rPr lang="en-US" dirty="0" smtClean="0"/>
              <a:t>       and/or their password, EMAIL ME! I will reset their </a:t>
            </a:r>
          </a:p>
          <a:p>
            <a:pPr marL="1892808" lvl="8" indent="0">
              <a:buNone/>
            </a:pPr>
            <a:r>
              <a:rPr lang="en-US" dirty="0"/>
              <a:t>	</a:t>
            </a:r>
            <a:r>
              <a:rPr lang="en-US" dirty="0" smtClean="0"/>
              <a:t>        password to student number.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95600"/>
            <a:ext cx="3429000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842430"/>
            <a:ext cx="4220308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4876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your student cannot access the video, have them come in early!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8382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Try Firefox, Internet </a:t>
            </a:r>
            <a:r>
              <a:rPr lang="en-US" dirty="0"/>
              <a:t>E</a:t>
            </a:r>
            <a:r>
              <a:rPr lang="en-US" dirty="0" smtClean="0"/>
              <a:t>xplorer, Chrome, Apple Store App, Android Market App. ONE SHOULD WORK!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" y="332768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Period: </a:t>
            </a:r>
            <a:r>
              <a:rPr lang="en-US" b="1" dirty="0" err="1" smtClean="0"/>
              <a:t>wuenjew</a:t>
            </a:r>
            <a:endParaRPr lang="en-US" b="1" dirty="0" smtClean="0"/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period: </a:t>
            </a:r>
            <a:r>
              <a:rPr lang="en-US" b="1" dirty="0" err="1" smtClean="0"/>
              <a:t>reutohe</a:t>
            </a:r>
            <a:endParaRPr lang="en-US" b="1" dirty="0" smtClean="0"/>
          </a:p>
          <a:p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period: </a:t>
            </a:r>
            <a:r>
              <a:rPr lang="en-US" b="1" dirty="0" err="1" smtClean="0"/>
              <a:t>paphuna</a:t>
            </a:r>
            <a:endParaRPr lang="en-US" b="1" dirty="0" smtClean="0"/>
          </a:p>
          <a:p>
            <a:r>
              <a:rPr lang="en-US" b="1" dirty="0" smtClean="0"/>
              <a:t>4</a:t>
            </a:r>
            <a:r>
              <a:rPr lang="en-US" b="1" baseline="30000" dirty="0" smtClean="0"/>
              <a:t>th</a:t>
            </a:r>
            <a:r>
              <a:rPr lang="en-US" b="1" dirty="0" smtClean="0"/>
              <a:t> period: </a:t>
            </a:r>
            <a:r>
              <a:rPr lang="en-US" b="1" dirty="0" err="1" smtClean="0"/>
              <a:t>zugigoh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68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Having Trouble?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Sessions: Every Tuesday Morning starting with September 8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Starts at 8:15, cannot show up late</a:t>
            </a:r>
          </a:p>
          <a:p>
            <a:r>
              <a:rPr lang="en-US" dirty="0" smtClean="0"/>
              <a:t>Extra credit given only a couple times per year</a:t>
            </a:r>
          </a:p>
          <a:p>
            <a:r>
              <a:rPr lang="en-US" dirty="0" smtClean="0"/>
              <a:t>Make sure work is turned in on time</a:t>
            </a:r>
          </a:p>
          <a:p>
            <a:r>
              <a:rPr lang="en-US" dirty="0" smtClean="0"/>
              <a:t>BLOG </a:t>
            </a:r>
            <a:r>
              <a:rPr lang="en-US" dirty="0" err="1" smtClean="0"/>
              <a:t>BLOG</a:t>
            </a:r>
            <a:r>
              <a:rPr lang="en-US" dirty="0" smtClean="0"/>
              <a:t> </a:t>
            </a:r>
            <a:r>
              <a:rPr lang="en-US" dirty="0" err="1" smtClean="0"/>
              <a:t>BLOG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4790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3569</TotalTime>
  <Words>540</Words>
  <Application>Microsoft Office PowerPoint</Application>
  <PresentationFormat>On-screen Show (4:3)</PresentationFormat>
  <Paragraphs>114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Century Gothic</vt:lpstr>
      <vt:lpstr>Wingdings</vt:lpstr>
      <vt:lpstr>Wingdings 2</vt:lpstr>
      <vt:lpstr>Austin</vt:lpstr>
      <vt:lpstr>Ms. Dudek Science</vt:lpstr>
      <vt:lpstr>About Ms. Dudek</vt:lpstr>
      <vt:lpstr>What does my child go through?</vt:lpstr>
      <vt:lpstr>Expectations</vt:lpstr>
      <vt:lpstr>What will we be learning?</vt:lpstr>
      <vt:lpstr>What will we be learning?</vt:lpstr>
      <vt:lpstr>Homework</vt:lpstr>
      <vt:lpstr>EdPuzzle</vt:lpstr>
      <vt:lpstr>Having Trouble?</vt:lpstr>
      <vt:lpstr>Communication</vt:lpstr>
      <vt:lpstr>Want to help?</vt:lpstr>
      <vt:lpstr>Have a great evening!</vt:lpstr>
      <vt:lpstr>Ms. Dudek Math</vt:lpstr>
      <vt:lpstr>About Ms. Dudek</vt:lpstr>
      <vt:lpstr>What does my child go through?</vt:lpstr>
      <vt:lpstr>Expectations</vt:lpstr>
      <vt:lpstr>What will we be learning?</vt:lpstr>
      <vt:lpstr>Having Trouble?</vt:lpstr>
      <vt:lpstr>Communication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Ms. Dudek Science</dc:title>
  <dc:creator>Brittany Dudek</dc:creator>
  <cp:lastModifiedBy>Brittany Dudek</cp:lastModifiedBy>
  <cp:revision>14</cp:revision>
  <dcterms:created xsi:type="dcterms:W3CDTF">2014-08-19T18:39:59Z</dcterms:created>
  <dcterms:modified xsi:type="dcterms:W3CDTF">2017-08-17T12:07:51Z</dcterms:modified>
</cp:coreProperties>
</file>