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 id="2147483677" r:id="rId5"/>
    <p:sldMasterId id="2147483691" r:id="rId6"/>
    <p:sldMasterId id="2147484770" r:id="rId7"/>
    <p:sldMasterId id="2147484815" r:id="rId8"/>
    <p:sldMasterId id="2147485089" r:id="rId9"/>
    <p:sldMasterId id="2147493765" r:id="rId10"/>
  </p:sldMasterIdLst>
  <p:handoutMasterIdLst>
    <p:handoutMasterId r:id="rId273"/>
  </p:handoutMasterIdLst>
  <p:sldIdLst>
    <p:sldId id="344" r:id="rId11"/>
    <p:sldId id="345" r:id="rId12"/>
    <p:sldId id="346" r:id="rId13"/>
    <p:sldId id="287" r:id="rId14"/>
    <p:sldId id="256" r:id="rId15"/>
    <p:sldId id="348" r:id="rId16"/>
    <p:sldId id="557" r:id="rId17"/>
    <p:sldId id="278" r:id="rId18"/>
    <p:sldId id="353" r:id="rId19"/>
    <p:sldId id="354" r:id="rId20"/>
    <p:sldId id="347" r:id="rId21"/>
    <p:sldId id="350" r:id="rId22"/>
    <p:sldId id="355" r:id="rId23"/>
    <p:sldId id="330" r:id="rId24"/>
    <p:sldId id="357" r:id="rId25"/>
    <p:sldId id="358" r:id="rId26"/>
    <p:sldId id="337" r:id="rId27"/>
    <p:sldId id="356" r:id="rId28"/>
    <p:sldId id="359" r:id="rId29"/>
    <p:sldId id="363" r:id="rId30"/>
    <p:sldId id="558" r:id="rId31"/>
    <p:sldId id="360" r:id="rId32"/>
    <p:sldId id="364" r:id="rId33"/>
    <p:sldId id="309" r:id="rId34"/>
    <p:sldId id="331" r:id="rId35"/>
    <p:sldId id="310" r:id="rId36"/>
    <p:sldId id="322" r:id="rId37"/>
    <p:sldId id="332" r:id="rId38"/>
    <p:sldId id="340" r:id="rId39"/>
    <p:sldId id="343" r:id="rId40"/>
    <p:sldId id="352" r:id="rId41"/>
    <p:sldId id="365" r:id="rId42"/>
    <p:sldId id="366" r:id="rId43"/>
    <p:sldId id="367" r:id="rId44"/>
    <p:sldId id="362" r:id="rId45"/>
    <p:sldId id="373" r:id="rId46"/>
    <p:sldId id="559" r:id="rId47"/>
    <p:sldId id="560" r:id="rId48"/>
    <p:sldId id="561" r:id="rId49"/>
    <p:sldId id="562" r:id="rId50"/>
    <p:sldId id="563" r:id="rId51"/>
    <p:sldId id="564" r:id="rId52"/>
    <p:sldId id="565" r:id="rId53"/>
    <p:sldId id="374" r:id="rId54"/>
    <p:sldId id="566" r:id="rId55"/>
    <p:sldId id="567" r:id="rId56"/>
    <p:sldId id="568" r:id="rId57"/>
    <p:sldId id="569" r:id="rId58"/>
    <p:sldId id="380" r:id="rId59"/>
    <p:sldId id="381" r:id="rId60"/>
    <p:sldId id="382" r:id="rId61"/>
    <p:sldId id="383" r:id="rId62"/>
    <p:sldId id="570" r:id="rId63"/>
    <p:sldId id="571" r:id="rId64"/>
    <p:sldId id="572" r:id="rId65"/>
    <p:sldId id="384" r:id="rId66"/>
    <p:sldId id="573" r:id="rId67"/>
    <p:sldId id="385" r:id="rId68"/>
    <p:sldId id="386" r:id="rId69"/>
    <p:sldId id="388" r:id="rId70"/>
    <p:sldId id="387" r:id="rId71"/>
    <p:sldId id="389" r:id="rId72"/>
    <p:sldId id="574" r:id="rId73"/>
    <p:sldId id="391" r:id="rId74"/>
    <p:sldId id="393" r:id="rId75"/>
    <p:sldId id="392" r:id="rId76"/>
    <p:sldId id="390" r:id="rId77"/>
    <p:sldId id="394" r:id="rId78"/>
    <p:sldId id="395" r:id="rId79"/>
    <p:sldId id="575" r:id="rId80"/>
    <p:sldId id="576" r:id="rId81"/>
    <p:sldId id="396" r:id="rId82"/>
    <p:sldId id="397" r:id="rId83"/>
    <p:sldId id="400" r:id="rId84"/>
    <p:sldId id="577" r:id="rId85"/>
    <p:sldId id="401" r:id="rId86"/>
    <p:sldId id="579" r:id="rId87"/>
    <p:sldId id="578" r:id="rId88"/>
    <p:sldId id="580" r:id="rId89"/>
    <p:sldId id="581" r:id="rId90"/>
    <p:sldId id="402" r:id="rId91"/>
    <p:sldId id="403" r:id="rId92"/>
    <p:sldId id="404" r:id="rId93"/>
    <p:sldId id="405" r:id="rId94"/>
    <p:sldId id="406" r:id="rId95"/>
    <p:sldId id="407" r:id="rId96"/>
    <p:sldId id="408" r:id="rId97"/>
    <p:sldId id="409" r:id="rId98"/>
    <p:sldId id="410" r:id="rId99"/>
    <p:sldId id="582" r:id="rId100"/>
    <p:sldId id="411" r:id="rId101"/>
    <p:sldId id="583" r:id="rId102"/>
    <p:sldId id="412" r:id="rId103"/>
    <p:sldId id="584" r:id="rId104"/>
    <p:sldId id="413" r:id="rId105"/>
    <p:sldId id="415" r:id="rId106"/>
    <p:sldId id="414" r:id="rId107"/>
    <p:sldId id="416" r:id="rId108"/>
    <p:sldId id="417" r:id="rId109"/>
    <p:sldId id="418" r:id="rId110"/>
    <p:sldId id="420" r:id="rId111"/>
    <p:sldId id="585" r:id="rId112"/>
    <p:sldId id="419" r:id="rId113"/>
    <p:sldId id="421" r:id="rId114"/>
    <p:sldId id="422" r:id="rId115"/>
    <p:sldId id="423" r:id="rId116"/>
    <p:sldId id="587" r:id="rId117"/>
    <p:sldId id="424" r:id="rId118"/>
    <p:sldId id="588" r:id="rId119"/>
    <p:sldId id="425" r:id="rId120"/>
    <p:sldId id="426" r:id="rId121"/>
    <p:sldId id="427" r:id="rId122"/>
    <p:sldId id="428" r:id="rId123"/>
    <p:sldId id="431" r:id="rId124"/>
    <p:sldId id="429" r:id="rId125"/>
    <p:sldId id="430" r:id="rId126"/>
    <p:sldId id="432" r:id="rId127"/>
    <p:sldId id="433" r:id="rId128"/>
    <p:sldId id="434" r:id="rId129"/>
    <p:sldId id="435" r:id="rId130"/>
    <p:sldId id="436" r:id="rId131"/>
    <p:sldId id="437" r:id="rId132"/>
    <p:sldId id="589" r:id="rId133"/>
    <p:sldId id="439" r:id="rId134"/>
    <p:sldId id="590" r:id="rId135"/>
    <p:sldId id="438" r:id="rId136"/>
    <p:sldId id="441" r:id="rId137"/>
    <p:sldId id="440" r:id="rId138"/>
    <p:sldId id="442" r:id="rId139"/>
    <p:sldId id="443" r:id="rId140"/>
    <p:sldId id="445" r:id="rId141"/>
    <p:sldId id="446" r:id="rId142"/>
    <p:sldId id="449" r:id="rId143"/>
    <p:sldId id="447" r:id="rId144"/>
    <p:sldId id="450" r:id="rId145"/>
    <p:sldId id="591" r:id="rId146"/>
    <p:sldId id="592" r:id="rId147"/>
    <p:sldId id="593" r:id="rId148"/>
    <p:sldId id="594" r:id="rId149"/>
    <p:sldId id="596" r:id="rId150"/>
    <p:sldId id="595" r:id="rId151"/>
    <p:sldId id="451" r:id="rId152"/>
    <p:sldId id="454" r:id="rId153"/>
    <p:sldId id="455" r:id="rId154"/>
    <p:sldId id="452" r:id="rId155"/>
    <p:sldId id="453" r:id="rId156"/>
    <p:sldId id="456" r:id="rId157"/>
    <p:sldId id="598" r:id="rId158"/>
    <p:sldId id="599" r:id="rId159"/>
    <p:sldId id="600" r:id="rId160"/>
    <p:sldId id="597" r:id="rId161"/>
    <p:sldId id="601" r:id="rId162"/>
    <p:sldId id="470" r:id="rId163"/>
    <p:sldId id="459" r:id="rId164"/>
    <p:sldId id="469" r:id="rId165"/>
    <p:sldId id="458" r:id="rId166"/>
    <p:sldId id="460" r:id="rId167"/>
    <p:sldId id="461" r:id="rId168"/>
    <p:sldId id="463" r:id="rId169"/>
    <p:sldId id="464" r:id="rId170"/>
    <p:sldId id="465" r:id="rId171"/>
    <p:sldId id="467" r:id="rId172"/>
    <p:sldId id="468" r:id="rId173"/>
    <p:sldId id="472" r:id="rId174"/>
    <p:sldId id="473" r:id="rId175"/>
    <p:sldId id="474" r:id="rId176"/>
    <p:sldId id="475" r:id="rId177"/>
    <p:sldId id="476" r:id="rId178"/>
    <p:sldId id="477" r:id="rId179"/>
    <p:sldId id="471" r:id="rId180"/>
    <p:sldId id="462" r:id="rId181"/>
    <p:sldId id="602" r:id="rId182"/>
    <p:sldId id="603" r:id="rId183"/>
    <p:sldId id="604" r:id="rId184"/>
    <p:sldId id="605" r:id="rId185"/>
    <p:sldId id="478" r:id="rId186"/>
    <p:sldId id="480" r:id="rId187"/>
    <p:sldId id="479" r:id="rId188"/>
    <p:sldId id="481" r:id="rId189"/>
    <p:sldId id="606" r:id="rId190"/>
    <p:sldId id="482" r:id="rId191"/>
    <p:sldId id="607" r:id="rId192"/>
    <p:sldId id="483" r:id="rId193"/>
    <p:sldId id="484" r:id="rId194"/>
    <p:sldId id="608" r:id="rId195"/>
    <p:sldId id="609" r:id="rId196"/>
    <p:sldId id="485" r:id="rId197"/>
    <p:sldId id="487" r:id="rId198"/>
    <p:sldId id="486" r:id="rId199"/>
    <p:sldId id="490" r:id="rId200"/>
    <p:sldId id="491" r:id="rId201"/>
    <p:sldId id="492" r:id="rId202"/>
    <p:sldId id="610" r:id="rId203"/>
    <p:sldId id="493" r:id="rId204"/>
    <p:sldId id="494" r:id="rId205"/>
    <p:sldId id="611" r:id="rId206"/>
    <p:sldId id="612" r:id="rId207"/>
    <p:sldId id="495" r:id="rId208"/>
    <p:sldId id="497" r:id="rId209"/>
    <p:sldId id="496" r:id="rId210"/>
    <p:sldId id="613" r:id="rId211"/>
    <p:sldId id="498" r:id="rId212"/>
    <p:sldId id="499" r:id="rId213"/>
    <p:sldId id="500" r:id="rId214"/>
    <p:sldId id="614" r:id="rId215"/>
    <p:sldId id="501" r:id="rId216"/>
    <p:sldId id="502" r:id="rId217"/>
    <p:sldId id="503" r:id="rId218"/>
    <p:sldId id="504" r:id="rId219"/>
    <p:sldId id="505" r:id="rId220"/>
    <p:sldId id="506" r:id="rId221"/>
    <p:sldId id="507" r:id="rId222"/>
    <p:sldId id="508" r:id="rId223"/>
    <p:sldId id="509" r:id="rId224"/>
    <p:sldId id="510" r:id="rId225"/>
    <p:sldId id="511" r:id="rId226"/>
    <p:sldId id="512" r:id="rId227"/>
    <p:sldId id="513" r:id="rId228"/>
    <p:sldId id="514" r:id="rId229"/>
    <p:sldId id="515" r:id="rId230"/>
    <p:sldId id="516" r:id="rId231"/>
    <p:sldId id="518" r:id="rId232"/>
    <p:sldId id="517" r:id="rId233"/>
    <p:sldId id="519" r:id="rId234"/>
    <p:sldId id="520" r:id="rId235"/>
    <p:sldId id="521" r:id="rId236"/>
    <p:sldId id="522" r:id="rId237"/>
    <p:sldId id="523" r:id="rId238"/>
    <p:sldId id="524" r:id="rId239"/>
    <p:sldId id="525" r:id="rId240"/>
    <p:sldId id="526" r:id="rId241"/>
    <p:sldId id="527" r:id="rId242"/>
    <p:sldId id="259" r:id="rId243"/>
    <p:sldId id="528" r:id="rId244"/>
    <p:sldId id="529" r:id="rId245"/>
    <p:sldId id="530" r:id="rId246"/>
    <p:sldId id="531" r:id="rId247"/>
    <p:sldId id="532" r:id="rId248"/>
    <p:sldId id="533" r:id="rId249"/>
    <p:sldId id="534" r:id="rId250"/>
    <p:sldId id="535" r:id="rId251"/>
    <p:sldId id="536" r:id="rId252"/>
    <p:sldId id="537" r:id="rId253"/>
    <p:sldId id="538" r:id="rId254"/>
    <p:sldId id="539" r:id="rId255"/>
    <p:sldId id="540" r:id="rId256"/>
    <p:sldId id="541" r:id="rId257"/>
    <p:sldId id="542" r:id="rId258"/>
    <p:sldId id="543" r:id="rId259"/>
    <p:sldId id="544" r:id="rId260"/>
    <p:sldId id="545" r:id="rId261"/>
    <p:sldId id="546" r:id="rId262"/>
    <p:sldId id="547" r:id="rId263"/>
    <p:sldId id="548" r:id="rId264"/>
    <p:sldId id="549" r:id="rId265"/>
    <p:sldId id="550" r:id="rId266"/>
    <p:sldId id="551" r:id="rId267"/>
    <p:sldId id="552" r:id="rId268"/>
    <p:sldId id="553" r:id="rId269"/>
    <p:sldId id="554" r:id="rId270"/>
    <p:sldId id="555" r:id="rId271"/>
    <p:sldId id="556" r:id="rId272"/>
  </p:sldIdLst>
  <p:sldSz cx="9144000" cy="6858000" type="screen4x3"/>
  <p:notesSz cx="7010400" cy="9236075"/>
  <p:custDataLst>
    <p:tags r:id="rId274"/>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C80"/>
    <a:srgbClr val="FF3300"/>
    <a:srgbClr val="00CC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0909" autoAdjust="0"/>
  </p:normalViewPr>
  <p:slideViewPr>
    <p:cSldViewPr>
      <p:cViewPr varScale="1">
        <p:scale>
          <a:sx n="67" d="100"/>
          <a:sy n="67" d="100"/>
        </p:scale>
        <p:origin x="45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1800" y="-12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63" Type="http://schemas.openxmlformats.org/officeDocument/2006/relationships/slide" Target="slides/slide53.xml"/><Relationship Id="rId159" Type="http://schemas.openxmlformats.org/officeDocument/2006/relationships/slide" Target="slides/slide149.xml"/><Relationship Id="rId170" Type="http://schemas.openxmlformats.org/officeDocument/2006/relationships/slide" Target="slides/slide160.xml"/><Relationship Id="rId226" Type="http://schemas.openxmlformats.org/officeDocument/2006/relationships/slide" Target="slides/slide216.xml"/><Relationship Id="rId268" Type="http://schemas.openxmlformats.org/officeDocument/2006/relationships/slide" Target="slides/slide258.xml"/><Relationship Id="rId32" Type="http://schemas.openxmlformats.org/officeDocument/2006/relationships/slide" Target="slides/slide22.xml"/><Relationship Id="rId74" Type="http://schemas.openxmlformats.org/officeDocument/2006/relationships/slide" Target="slides/slide64.xml"/><Relationship Id="rId128" Type="http://schemas.openxmlformats.org/officeDocument/2006/relationships/slide" Target="slides/slide118.xml"/><Relationship Id="rId5" Type="http://schemas.openxmlformats.org/officeDocument/2006/relationships/slideMaster" Target="slideMasters/slideMaster2.xml"/><Relationship Id="rId181" Type="http://schemas.openxmlformats.org/officeDocument/2006/relationships/slide" Target="slides/slide171.xml"/><Relationship Id="rId237" Type="http://schemas.openxmlformats.org/officeDocument/2006/relationships/slide" Target="slides/slide227.xml"/><Relationship Id="rId258" Type="http://schemas.openxmlformats.org/officeDocument/2006/relationships/slide" Target="slides/slide248.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92" Type="http://schemas.openxmlformats.org/officeDocument/2006/relationships/slide" Target="slides/slide182.xml"/><Relationship Id="rId206" Type="http://schemas.openxmlformats.org/officeDocument/2006/relationships/slide" Target="slides/slide196.xml"/><Relationship Id="rId227" Type="http://schemas.openxmlformats.org/officeDocument/2006/relationships/slide" Target="slides/slide217.xml"/><Relationship Id="rId248" Type="http://schemas.openxmlformats.org/officeDocument/2006/relationships/slide" Target="slides/slide238.xml"/><Relationship Id="rId269" Type="http://schemas.openxmlformats.org/officeDocument/2006/relationships/slide" Target="slides/slide259.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slide" Target="slides/slide172.xml"/><Relationship Id="rId217" Type="http://schemas.openxmlformats.org/officeDocument/2006/relationships/slide" Target="slides/slide207.xml"/><Relationship Id="rId6" Type="http://schemas.openxmlformats.org/officeDocument/2006/relationships/slideMaster" Target="slideMasters/slideMaster3.xml"/><Relationship Id="rId238" Type="http://schemas.openxmlformats.org/officeDocument/2006/relationships/slide" Target="slides/slide228.xml"/><Relationship Id="rId259" Type="http://schemas.openxmlformats.org/officeDocument/2006/relationships/slide" Target="slides/slide249.xml"/><Relationship Id="rId23" Type="http://schemas.openxmlformats.org/officeDocument/2006/relationships/slide" Target="slides/slide13.xml"/><Relationship Id="rId119" Type="http://schemas.openxmlformats.org/officeDocument/2006/relationships/slide" Target="slides/slide109.xml"/><Relationship Id="rId270" Type="http://schemas.openxmlformats.org/officeDocument/2006/relationships/slide" Target="slides/slide260.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93" Type="http://schemas.openxmlformats.org/officeDocument/2006/relationships/slide" Target="slides/slide183.xml"/><Relationship Id="rId207" Type="http://schemas.openxmlformats.org/officeDocument/2006/relationships/slide" Target="slides/slide197.xml"/><Relationship Id="rId228" Type="http://schemas.openxmlformats.org/officeDocument/2006/relationships/slide" Target="slides/slide218.xml"/><Relationship Id="rId249" Type="http://schemas.openxmlformats.org/officeDocument/2006/relationships/slide" Target="slides/slide239.xml"/><Relationship Id="rId13" Type="http://schemas.openxmlformats.org/officeDocument/2006/relationships/slide" Target="slides/slide3.xml"/><Relationship Id="rId109" Type="http://schemas.openxmlformats.org/officeDocument/2006/relationships/slide" Target="slides/slide99.xml"/><Relationship Id="rId260" Type="http://schemas.openxmlformats.org/officeDocument/2006/relationships/slide" Target="slides/slide250.xml"/><Relationship Id="rId34" Type="http://schemas.openxmlformats.org/officeDocument/2006/relationships/slide" Target="slides/slide24.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20" Type="http://schemas.openxmlformats.org/officeDocument/2006/relationships/slide" Target="slides/slide110.xml"/><Relationship Id="rId141" Type="http://schemas.openxmlformats.org/officeDocument/2006/relationships/slide" Target="slides/slide131.xml"/><Relationship Id="rId7" Type="http://schemas.openxmlformats.org/officeDocument/2006/relationships/slideMaster" Target="slideMasters/slideMaster4.xml"/><Relationship Id="rId162" Type="http://schemas.openxmlformats.org/officeDocument/2006/relationships/slide" Target="slides/slide152.xml"/><Relationship Id="rId183" Type="http://schemas.openxmlformats.org/officeDocument/2006/relationships/slide" Target="slides/slide173.xml"/><Relationship Id="rId218" Type="http://schemas.openxmlformats.org/officeDocument/2006/relationships/slide" Target="slides/slide208.xml"/><Relationship Id="rId239" Type="http://schemas.openxmlformats.org/officeDocument/2006/relationships/slide" Target="slides/slide229.xml"/><Relationship Id="rId250" Type="http://schemas.openxmlformats.org/officeDocument/2006/relationships/slide" Target="slides/slide240.xml"/><Relationship Id="rId271" Type="http://schemas.openxmlformats.org/officeDocument/2006/relationships/slide" Target="slides/slide261.xml"/><Relationship Id="rId24" Type="http://schemas.openxmlformats.org/officeDocument/2006/relationships/slide" Target="slides/slide14.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31" Type="http://schemas.openxmlformats.org/officeDocument/2006/relationships/slide" Target="slides/slide121.xml"/><Relationship Id="rId152" Type="http://schemas.openxmlformats.org/officeDocument/2006/relationships/slide" Target="slides/slide142.xml"/><Relationship Id="rId173" Type="http://schemas.openxmlformats.org/officeDocument/2006/relationships/slide" Target="slides/slide163.xml"/><Relationship Id="rId194" Type="http://schemas.openxmlformats.org/officeDocument/2006/relationships/slide" Target="slides/slide184.xml"/><Relationship Id="rId208" Type="http://schemas.openxmlformats.org/officeDocument/2006/relationships/slide" Target="slides/slide198.xml"/><Relationship Id="rId229" Type="http://schemas.openxmlformats.org/officeDocument/2006/relationships/slide" Target="slides/slide219.xml"/><Relationship Id="rId240" Type="http://schemas.openxmlformats.org/officeDocument/2006/relationships/slide" Target="slides/slide230.xml"/><Relationship Id="rId261" Type="http://schemas.openxmlformats.org/officeDocument/2006/relationships/slide" Target="slides/slide251.xml"/><Relationship Id="rId14" Type="http://schemas.openxmlformats.org/officeDocument/2006/relationships/slide" Target="slides/slide4.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8" Type="http://schemas.openxmlformats.org/officeDocument/2006/relationships/slideMaster" Target="slideMasters/slideMaster5.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219" Type="http://schemas.openxmlformats.org/officeDocument/2006/relationships/slide" Target="slides/slide209.xml"/><Relationship Id="rId230" Type="http://schemas.openxmlformats.org/officeDocument/2006/relationships/slide" Target="slides/slide220.xml"/><Relationship Id="rId251" Type="http://schemas.openxmlformats.org/officeDocument/2006/relationships/slide" Target="slides/slide241.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272" Type="http://schemas.openxmlformats.org/officeDocument/2006/relationships/slide" Target="slides/slide262.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95" Type="http://schemas.openxmlformats.org/officeDocument/2006/relationships/slide" Target="slides/slide185.xml"/><Relationship Id="rId209" Type="http://schemas.openxmlformats.org/officeDocument/2006/relationships/slide" Target="slides/slide199.xml"/><Relationship Id="rId220" Type="http://schemas.openxmlformats.org/officeDocument/2006/relationships/slide" Target="slides/slide210.xml"/><Relationship Id="rId241" Type="http://schemas.openxmlformats.org/officeDocument/2006/relationships/slide" Target="slides/slide23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262" Type="http://schemas.openxmlformats.org/officeDocument/2006/relationships/slide" Target="slides/slide252.xml"/><Relationship Id="rId78" Type="http://schemas.openxmlformats.org/officeDocument/2006/relationships/slide" Target="slides/slide68.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64" Type="http://schemas.openxmlformats.org/officeDocument/2006/relationships/slide" Target="slides/slide154.xml"/><Relationship Id="rId185" Type="http://schemas.openxmlformats.org/officeDocument/2006/relationships/slide" Target="slides/slide175.xml"/><Relationship Id="rId9" Type="http://schemas.openxmlformats.org/officeDocument/2006/relationships/slideMaster" Target="slideMasters/slideMaster6.xml"/><Relationship Id="rId210" Type="http://schemas.openxmlformats.org/officeDocument/2006/relationships/slide" Target="slides/slide200.xml"/><Relationship Id="rId26" Type="http://schemas.openxmlformats.org/officeDocument/2006/relationships/slide" Target="slides/slide16.xml"/><Relationship Id="rId231" Type="http://schemas.openxmlformats.org/officeDocument/2006/relationships/slide" Target="slides/slide221.xml"/><Relationship Id="rId252" Type="http://schemas.openxmlformats.org/officeDocument/2006/relationships/slide" Target="slides/slide242.xml"/><Relationship Id="rId273" Type="http://schemas.openxmlformats.org/officeDocument/2006/relationships/handoutMaster" Target="handoutMasters/handoutMaster1.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96" Type="http://schemas.openxmlformats.org/officeDocument/2006/relationships/slide" Target="slides/slide186.xml"/><Relationship Id="rId200" Type="http://schemas.openxmlformats.org/officeDocument/2006/relationships/slide" Target="slides/slide190.xml"/><Relationship Id="rId16" Type="http://schemas.openxmlformats.org/officeDocument/2006/relationships/slide" Target="slides/slide6.xml"/><Relationship Id="rId221" Type="http://schemas.openxmlformats.org/officeDocument/2006/relationships/slide" Target="slides/slide211.xml"/><Relationship Id="rId242" Type="http://schemas.openxmlformats.org/officeDocument/2006/relationships/slide" Target="slides/slide232.xml"/><Relationship Id="rId263" Type="http://schemas.openxmlformats.org/officeDocument/2006/relationships/slide" Target="slides/slide253.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186" Type="http://schemas.openxmlformats.org/officeDocument/2006/relationships/slide" Target="slides/slide176.xml"/><Relationship Id="rId211" Type="http://schemas.openxmlformats.org/officeDocument/2006/relationships/slide" Target="slides/slide201.xml"/><Relationship Id="rId232" Type="http://schemas.openxmlformats.org/officeDocument/2006/relationships/slide" Target="slides/slide222.xml"/><Relationship Id="rId253" Type="http://schemas.openxmlformats.org/officeDocument/2006/relationships/slide" Target="slides/slide243.xml"/><Relationship Id="rId274" Type="http://schemas.openxmlformats.org/officeDocument/2006/relationships/tags" Target="tags/tag1.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97" Type="http://schemas.openxmlformats.org/officeDocument/2006/relationships/slide" Target="slides/slide187.xml"/><Relationship Id="rId201" Type="http://schemas.openxmlformats.org/officeDocument/2006/relationships/slide" Target="slides/slide191.xml"/><Relationship Id="rId222" Type="http://schemas.openxmlformats.org/officeDocument/2006/relationships/slide" Target="slides/slide212.xml"/><Relationship Id="rId243" Type="http://schemas.openxmlformats.org/officeDocument/2006/relationships/slide" Target="slides/slide233.xml"/><Relationship Id="rId264" Type="http://schemas.openxmlformats.org/officeDocument/2006/relationships/slide" Target="slides/slide254.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87" Type="http://schemas.openxmlformats.org/officeDocument/2006/relationships/slide" Target="slides/slide177.xml"/><Relationship Id="rId1" Type="http://schemas.openxmlformats.org/officeDocument/2006/relationships/customXml" Target="../customXml/item1.xml"/><Relationship Id="rId212" Type="http://schemas.openxmlformats.org/officeDocument/2006/relationships/slide" Target="slides/slide202.xml"/><Relationship Id="rId233" Type="http://schemas.openxmlformats.org/officeDocument/2006/relationships/slide" Target="slides/slide223.xml"/><Relationship Id="rId254" Type="http://schemas.openxmlformats.org/officeDocument/2006/relationships/slide" Target="slides/slide244.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275" Type="http://schemas.openxmlformats.org/officeDocument/2006/relationships/presProps" Target="presProps.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 Id="rId198" Type="http://schemas.openxmlformats.org/officeDocument/2006/relationships/slide" Target="slides/slide188.xml"/><Relationship Id="rId202" Type="http://schemas.openxmlformats.org/officeDocument/2006/relationships/slide" Target="slides/slide192.xml"/><Relationship Id="rId223" Type="http://schemas.openxmlformats.org/officeDocument/2006/relationships/slide" Target="slides/slide213.xml"/><Relationship Id="rId244" Type="http://schemas.openxmlformats.org/officeDocument/2006/relationships/slide" Target="slides/slide234.xml"/><Relationship Id="rId18" Type="http://schemas.openxmlformats.org/officeDocument/2006/relationships/slide" Target="slides/slide8.xml"/><Relationship Id="rId39" Type="http://schemas.openxmlformats.org/officeDocument/2006/relationships/slide" Target="slides/slide29.xml"/><Relationship Id="rId265" Type="http://schemas.openxmlformats.org/officeDocument/2006/relationships/slide" Target="slides/slide255.xml"/><Relationship Id="rId50" Type="http://schemas.openxmlformats.org/officeDocument/2006/relationships/slide" Target="slides/slide40.xml"/><Relationship Id="rId104" Type="http://schemas.openxmlformats.org/officeDocument/2006/relationships/slide" Target="slides/slide94.xml"/><Relationship Id="rId125" Type="http://schemas.openxmlformats.org/officeDocument/2006/relationships/slide" Target="slides/slide115.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slide" Target="slides/slide178.xml"/><Relationship Id="rId71" Type="http://schemas.openxmlformats.org/officeDocument/2006/relationships/slide" Target="slides/slide61.xml"/><Relationship Id="rId92" Type="http://schemas.openxmlformats.org/officeDocument/2006/relationships/slide" Target="slides/slide82.xml"/><Relationship Id="rId213" Type="http://schemas.openxmlformats.org/officeDocument/2006/relationships/slide" Target="slides/slide203.xml"/><Relationship Id="rId234" Type="http://schemas.openxmlformats.org/officeDocument/2006/relationships/slide" Target="slides/slide224.xml"/><Relationship Id="rId2" Type="http://schemas.openxmlformats.org/officeDocument/2006/relationships/customXml" Target="../customXml/item2.xml"/><Relationship Id="rId29" Type="http://schemas.openxmlformats.org/officeDocument/2006/relationships/slide" Target="slides/slide19.xml"/><Relationship Id="rId255" Type="http://schemas.openxmlformats.org/officeDocument/2006/relationships/slide" Target="slides/slide245.xml"/><Relationship Id="rId276" Type="http://schemas.openxmlformats.org/officeDocument/2006/relationships/viewProps" Target="viewProps.xml"/><Relationship Id="rId40" Type="http://schemas.openxmlformats.org/officeDocument/2006/relationships/slide" Target="slides/slide30.xml"/><Relationship Id="rId115" Type="http://schemas.openxmlformats.org/officeDocument/2006/relationships/slide" Target="slides/slide105.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99" Type="http://schemas.openxmlformats.org/officeDocument/2006/relationships/slide" Target="slides/slide189.xml"/><Relationship Id="rId203" Type="http://schemas.openxmlformats.org/officeDocument/2006/relationships/slide" Target="slides/slide193.xml"/><Relationship Id="rId19" Type="http://schemas.openxmlformats.org/officeDocument/2006/relationships/slide" Target="slides/slide9.xml"/><Relationship Id="rId224" Type="http://schemas.openxmlformats.org/officeDocument/2006/relationships/slide" Target="slides/slide214.xml"/><Relationship Id="rId245" Type="http://schemas.openxmlformats.org/officeDocument/2006/relationships/slide" Target="slides/slide235.xml"/><Relationship Id="rId266" Type="http://schemas.openxmlformats.org/officeDocument/2006/relationships/slide" Target="slides/slide256.xml"/><Relationship Id="rId30" Type="http://schemas.openxmlformats.org/officeDocument/2006/relationships/slide" Target="slides/slide2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189" Type="http://schemas.openxmlformats.org/officeDocument/2006/relationships/slide" Target="slides/slide179.xml"/><Relationship Id="rId3" Type="http://schemas.openxmlformats.org/officeDocument/2006/relationships/customXml" Target="../customXml/item3.xml"/><Relationship Id="rId214" Type="http://schemas.openxmlformats.org/officeDocument/2006/relationships/slide" Target="slides/slide204.xml"/><Relationship Id="rId235" Type="http://schemas.openxmlformats.org/officeDocument/2006/relationships/slide" Target="slides/slide225.xml"/><Relationship Id="rId256" Type="http://schemas.openxmlformats.org/officeDocument/2006/relationships/slide" Target="slides/slide246.xml"/><Relationship Id="rId277" Type="http://schemas.openxmlformats.org/officeDocument/2006/relationships/theme" Target="theme/theme1.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179" Type="http://schemas.openxmlformats.org/officeDocument/2006/relationships/slide" Target="slides/slide169.xml"/><Relationship Id="rId190" Type="http://schemas.openxmlformats.org/officeDocument/2006/relationships/slide" Target="slides/slide180.xml"/><Relationship Id="rId204" Type="http://schemas.openxmlformats.org/officeDocument/2006/relationships/slide" Target="slides/slide194.xml"/><Relationship Id="rId225" Type="http://schemas.openxmlformats.org/officeDocument/2006/relationships/slide" Target="slides/slide215.xml"/><Relationship Id="rId246" Type="http://schemas.openxmlformats.org/officeDocument/2006/relationships/slide" Target="slides/slide236.xml"/><Relationship Id="rId267" Type="http://schemas.openxmlformats.org/officeDocument/2006/relationships/slide" Target="slides/slide25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94" Type="http://schemas.openxmlformats.org/officeDocument/2006/relationships/slide" Target="slides/slide84.xml"/><Relationship Id="rId148" Type="http://schemas.openxmlformats.org/officeDocument/2006/relationships/slide" Target="slides/slide138.xml"/><Relationship Id="rId169" Type="http://schemas.openxmlformats.org/officeDocument/2006/relationships/slide" Target="slides/slide159.xml"/><Relationship Id="rId4" Type="http://schemas.openxmlformats.org/officeDocument/2006/relationships/slideMaster" Target="slideMasters/slideMaster1.xml"/><Relationship Id="rId180" Type="http://schemas.openxmlformats.org/officeDocument/2006/relationships/slide" Target="slides/slide170.xml"/><Relationship Id="rId215" Type="http://schemas.openxmlformats.org/officeDocument/2006/relationships/slide" Target="slides/slide205.xml"/><Relationship Id="rId236" Type="http://schemas.openxmlformats.org/officeDocument/2006/relationships/slide" Target="slides/slide226.xml"/><Relationship Id="rId257" Type="http://schemas.openxmlformats.org/officeDocument/2006/relationships/slide" Target="slides/slide247.xml"/><Relationship Id="rId278" Type="http://schemas.openxmlformats.org/officeDocument/2006/relationships/tableStyles" Target="tableStyles.xml"/><Relationship Id="rId42" Type="http://schemas.openxmlformats.org/officeDocument/2006/relationships/slide" Target="slides/slide32.xml"/><Relationship Id="rId84" Type="http://schemas.openxmlformats.org/officeDocument/2006/relationships/slide" Target="slides/slide74.xml"/><Relationship Id="rId138" Type="http://schemas.openxmlformats.org/officeDocument/2006/relationships/slide" Target="slides/slide128.xml"/><Relationship Id="rId191" Type="http://schemas.openxmlformats.org/officeDocument/2006/relationships/slide" Target="slides/slide181.xml"/><Relationship Id="rId205" Type="http://schemas.openxmlformats.org/officeDocument/2006/relationships/slide" Target="slides/slide195.xml"/><Relationship Id="rId247" Type="http://schemas.openxmlformats.org/officeDocument/2006/relationships/slide" Target="slides/slide237.xml"/><Relationship Id="rId107" Type="http://schemas.openxmlformats.org/officeDocument/2006/relationships/slide" Target="slides/slide97.xml"/><Relationship Id="rId11" Type="http://schemas.openxmlformats.org/officeDocument/2006/relationships/slide" Target="slides/slide1.xml"/><Relationship Id="rId53" Type="http://schemas.openxmlformats.org/officeDocument/2006/relationships/slide" Target="slides/slide43.xml"/><Relationship Id="rId149" Type="http://schemas.openxmlformats.org/officeDocument/2006/relationships/slide" Target="slides/slide139.xml"/><Relationship Id="rId95" Type="http://schemas.openxmlformats.org/officeDocument/2006/relationships/slide" Target="slides/slide85.xml"/><Relationship Id="rId160" Type="http://schemas.openxmlformats.org/officeDocument/2006/relationships/slide" Target="slides/slide150.xml"/><Relationship Id="rId216" Type="http://schemas.openxmlformats.org/officeDocument/2006/relationships/slide" Target="slides/slide2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0755D79-8480-4662-8D8D-05B33ECCF6D9}"/>
              </a:ext>
            </a:extLst>
          </p:cNvPr>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a:extLst>
              <a:ext uri="{FF2B5EF4-FFF2-40B4-BE49-F238E27FC236}">
                <a16:creationId xmlns:a16="http://schemas.microsoft.com/office/drawing/2014/main" id="{1D852D2D-9EC5-4580-A9A2-574E1B0BBF9A}"/>
              </a:ext>
            </a:extLst>
          </p:cNvPr>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a:extLst>
              <a:ext uri="{FF2B5EF4-FFF2-40B4-BE49-F238E27FC236}">
                <a16:creationId xmlns:a16="http://schemas.microsoft.com/office/drawing/2014/main" id="{B42F8760-513C-46C1-A626-54274DB46E3A}"/>
              </a:ext>
            </a:extLst>
          </p:cNvPr>
          <p:cNvSpPr>
            <a:spLocks noGrp="1" noChangeArrowheads="1"/>
          </p:cNvSpPr>
          <p:nvPr>
            <p:ph type="ftr" sz="quarter" idx="2"/>
          </p:nvPr>
        </p:nvSpPr>
        <p:spPr bwMode="auto">
          <a:xfrm>
            <a:off x="0"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a:extLst>
              <a:ext uri="{FF2B5EF4-FFF2-40B4-BE49-F238E27FC236}">
                <a16:creationId xmlns:a16="http://schemas.microsoft.com/office/drawing/2014/main" id="{ED2771A6-AAB7-4511-848E-347CA8F405B4}"/>
              </a:ext>
            </a:extLst>
          </p:cNvPr>
          <p:cNvSpPr>
            <a:spLocks noGrp="1" noChangeArrowheads="1"/>
          </p:cNvSpPr>
          <p:nvPr>
            <p:ph type="sldNum" sz="quarter" idx="3"/>
          </p:nvPr>
        </p:nvSpPr>
        <p:spPr bwMode="auto">
          <a:xfrm>
            <a:off x="3971925"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F3AC0F2-C562-4D2C-B57A-13B38B9617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837027E-04BC-429A-976B-D32365701732}"/>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693882F4-7985-4388-83C9-3FA9695C63AB}"/>
                </a:ext>
              </a:extLst>
            </p:cNvPr>
            <p:cNvGrpSpPr>
              <a:grpSpLocks/>
            </p:cNvGrpSpPr>
            <p:nvPr/>
          </p:nvGrpSpPr>
          <p:grpSpPr bwMode="auto">
            <a:xfrm flipH="1">
              <a:off x="-2" y="1562"/>
              <a:ext cx="5763" cy="639"/>
              <a:chOff x="-3" y="1562"/>
              <a:chExt cx="5763" cy="639"/>
            </a:xfrm>
          </p:grpSpPr>
          <p:sp>
            <p:nvSpPr>
              <p:cNvPr id="8" name="Freeform 4">
                <a:extLst>
                  <a:ext uri="{FF2B5EF4-FFF2-40B4-BE49-F238E27FC236}">
                    <a16:creationId xmlns:a16="http://schemas.microsoft.com/office/drawing/2014/main" id="{9A41124B-575A-4E9B-84CA-3103F61710A0}"/>
                  </a:ext>
                </a:extLst>
              </p:cNvPr>
              <p:cNvSpPr>
                <a:spLocks/>
              </p:cNvSpPr>
              <p:nvPr/>
            </p:nvSpPr>
            <p:spPr bwMode="ltGray">
              <a:xfrm rot="-5400000">
                <a:off x="2558"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a:extLst>
                  <a:ext uri="{FF2B5EF4-FFF2-40B4-BE49-F238E27FC236}">
                    <a16:creationId xmlns:a16="http://schemas.microsoft.com/office/drawing/2014/main" id="{8F1C58B8-D17C-4968-8F72-C117F9EC7ED1}"/>
                  </a:ext>
                </a:extLst>
              </p:cNvPr>
              <p:cNvSpPr>
                <a:spLocks/>
              </p:cNvSpPr>
              <p:nvPr/>
            </p:nvSpPr>
            <p:spPr bwMode="ltGray">
              <a:xfrm rot="-5400000">
                <a:off x="1322"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a:extLst>
                  <a:ext uri="{FF2B5EF4-FFF2-40B4-BE49-F238E27FC236}">
                    <a16:creationId xmlns:a16="http://schemas.microsoft.com/office/drawing/2014/main" id="{5A695F08-FDF7-4533-98BD-B700065793AD}"/>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a:extLst>
                  <a:ext uri="{FF2B5EF4-FFF2-40B4-BE49-F238E27FC236}">
                    <a16:creationId xmlns:a16="http://schemas.microsoft.com/office/drawing/2014/main" id="{DAD04D21-23ED-419E-AC24-230D08C9CB46}"/>
                  </a:ext>
                </a:extLst>
              </p:cNvPr>
              <p:cNvSpPr>
                <a:spLocks/>
              </p:cNvSpPr>
              <p:nvPr/>
            </p:nvSpPr>
            <p:spPr bwMode="ltGray">
              <a:xfrm rot="-5400000">
                <a:off x="-58" y="1753"/>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a:extLst>
                  <a:ext uri="{FF2B5EF4-FFF2-40B4-BE49-F238E27FC236}">
                    <a16:creationId xmlns:a16="http://schemas.microsoft.com/office/drawing/2014/main" id="{54D3587A-7A10-471D-82D7-D9E4F3FE8B67}"/>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a:extLst>
                  <a:ext uri="{FF2B5EF4-FFF2-40B4-BE49-F238E27FC236}">
                    <a16:creationId xmlns:a16="http://schemas.microsoft.com/office/drawing/2014/main" id="{29B316C7-E72A-4745-8810-E1D1160EF3DB}"/>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a:extLst>
                  <a:ext uri="{FF2B5EF4-FFF2-40B4-BE49-F238E27FC236}">
                    <a16:creationId xmlns:a16="http://schemas.microsoft.com/office/drawing/2014/main" id="{0ECBE008-925A-44DF-A3F0-C9F217C3AD47}"/>
                  </a:ext>
                </a:extLst>
              </p:cNvPr>
              <p:cNvSpPr>
                <a:spLocks/>
              </p:cNvSpPr>
              <p:nvPr/>
            </p:nvSpPr>
            <p:spPr bwMode="ltGray">
              <a:xfrm rot="-5400000">
                <a:off x="154" y="1727"/>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a:extLst>
                  <a:ext uri="{FF2B5EF4-FFF2-40B4-BE49-F238E27FC236}">
                    <a16:creationId xmlns:a16="http://schemas.microsoft.com/office/drawing/2014/main" id="{F7CC42F6-AAA3-49DD-A6CC-F2C9B8136F13}"/>
                  </a:ext>
                </a:extLst>
              </p:cNvPr>
              <p:cNvSpPr>
                <a:spLocks/>
              </p:cNvSpPr>
              <p:nvPr/>
            </p:nvSpPr>
            <p:spPr bwMode="ltGray">
              <a:xfrm rot="-5400000">
                <a:off x="3210" y="1665"/>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a:extLst>
                  <a:ext uri="{FF2B5EF4-FFF2-40B4-BE49-F238E27FC236}">
                    <a16:creationId xmlns:a16="http://schemas.microsoft.com/office/drawing/2014/main" id="{2D997A12-E532-4734-98AE-CBC80AD72E27}"/>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a:extLst>
                  <a:ext uri="{FF2B5EF4-FFF2-40B4-BE49-F238E27FC236}">
                    <a16:creationId xmlns:a16="http://schemas.microsoft.com/office/drawing/2014/main" id="{5930A1DE-4605-4DC9-8D47-831ACAFD34F8}"/>
                  </a:ext>
                </a:extLst>
              </p:cNvPr>
              <p:cNvSpPr>
                <a:spLocks/>
              </p:cNvSpPr>
              <p:nvPr/>
            </p:nvSpPr>
            <p:spPr bwMode="ltGray">
              <a:xfrm rot="-5400000">
                <a:off x="1828" y="1748"/>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a:extLst>
                  <a:ext uri="{FF2B5EF4-FFF2-40B4-BE49-F238E27FC236}">
                    <a16:creationId xmlns:a16="http://schemas.microsoft.com/office/drawing/2014/main" id="{AE1123BE-C73A-42F3-A4F1-A711F5C03637}"/>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a:extLst>
                  <a:ext uri="{FF2B5EF4-FFF2-40B4-BE49-F238E27FC236}">
                    <a16:creationId xmlns:a16="http://schemas.microsoft.com/office/drawing/2014/main" id="{413323BC-64B9-4F2B-9E80-60545DAF8458}"/>
                  </a:ext>
                </a:extLst>
              </p:cNvPr>
              <p:cNvSpPr>
                <a:spLocks/>
              </p:cNvSpPr>
              <p:nvPr/>
            </p:nvSpPr>
            <p:spPr bwMode="ltGray">
              <a:xfrm rot="-5400000">
                <a:off x="2328" y="1695"/>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a:extLst>
                  <a:ext uri="{FF2B5EF4-FFF2-40B4-BE49-F238E27FC236}">
                    <a16:creationId xmlns:a16="http://schemas.microsoft.com/office/drawing/2014/main" id="{869D09A2-87E8-4D80-ABB5-12AF923E1DBC}"/>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a:extLst>
                  <a:ext uri="{FF2B5EF4-FFF2-40B4-BE49-F238E27FC236}">
                    <a16:creationId xmlns:a16="http://schemas.microsoft.com/office/drawing/2014/main" id="{782D0178-0552-4B20-8B50-ACDD53FCA88F}"/>
                  </a:ext>
                </a:extLst>
              </p:cNvPr>
              <p:cNvSpPr>
                <a:spLocks/>
              </p:cNvSpPr>
              <p:nvPr/>
            </p:nvSpPr>
            <p:spPr bwMode="ltGray">
              <a:xfrm rot="-5400000">
                <a:off x="4076"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a:extLst>
                  <a:ext uri="{FF2B5EF4-FFF2-40B4-BE49-F238E27FC236}">
                    <a16:creationId xmlns:a16="http://schemas.microsoft.com/office/drawing/2014/main" id="{B6229A9E-3535-4113-9098-54C70096703E}"/>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a:extLst>
                  <a:ext uri="{FF2B5EF4-FFF2-40B4-BE49-F238E27FC236}">
                    <a16:creationId xmlns:a16="http://schemas.microsoft.com/office/drawing/2014/main" id="{40766C3A-B1F0-41F0-A7CC-D758DDC6D3D3}"/>
                  </a:ext>
                </a:extLst>
              </p:cNvPr>
              <p:cNvSpPr>
                <a:spLocks/>
              </p:cNvSpPr>
              <p:nvPr/>
            </p:nvSpPr>
            <p:spPr bwMode="ltGray">
              <a:xfrm rot="-5400000">
                <a:off x="4582" y="1748"/>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a:extLst>
                  <a:ext uri="{FF2B5EF4-FFF2-40B4-BE49-F238E27FC236}">
                    <a16:creationId xmlns:a16="http://schemas.microsoft.com/office/drawing/2014/main" id="{583E4C1C-EE66-4F24-BAC8-0CDBE631C565}"/>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a:extLst>
                  <a:ext uri="{FF2B5EF4-FFF2-40B4-BE49-F238E27FC236}">
                    <a16:creationId xmlns:a16="http://schemas.microsoft.com/office/drawing/2014/main" id="{1CBFFF39-7180-4EF2-A93B-E5CCC1968E80}"/>
                  </a:ext>
                </a:extLst>
              </p:cNvPr>
              <p:cNvSpPr>
                <a:spLocks/>
              </p:cNvSpPr>
              <p:nvPr/>
            </p:nvSpPr>
            <p:spPr bwMode="ltGray">
              <a:xfrm rot="-5400000">
                <a:off x="5082" y="1695"/>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a:extLst>
                  <a:ext uri="{FF2B5EF4-FFF2-40B4-BE49-F238E27FC236}">
                    <a16:creationId xmlns:a16="http://schemas.microsoft.com/office/drawing/2014/main" id="{FA403D24-E9C3-4FBD-806F-4D0E76D07D05}"/>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a:extLst>
                <a:ext uri="{FF2B5EF4-FFF2-40B4-BE49-F238E27FC236}">
                  <a16:creationId xmlns:a16="http://schemas.microsoft.com/office/drawing/2014/main" id="{361C13FD-FB2D-4519-98E3-D009EFF4BC79}"/>
                </a:ext>
              </a:extLst>
            </p:cNvPr>
            <p:cNvSpPr>
              <a:spLocks/>
            </p:cNvSpPr>
            <p:nvPr/>
          </p:nvSpPr>
          <p:spPr bwMode="ltGray">
            <a:xfrm flipH="1">
              <a:off x="-2" y="1536"/>
              <a:ext cx="5762" cy="412"/>
            </a:xfrm>
            <a:custGeom>
              <a:avLst/>
              <a:gdLst>
                <a:gd name="T0" fmla="*/ 0 w 5762"/>
                <a:gd name="T1" fmla="*/ 44512 h 385"/>
                <a:gd name="T2" fmla="*/ 5762 w 5762"/>
                <a:gd name="T3" fmla="*/ 42551 h 385"/>
                <a:gd name="T4" fmla="*/ 5762 w 5762"/>
                <a:gd name="T5" fmla="*/ 4 h 385"/>
                <a:gd name="T6" fmla="*/ 0 w 5762"/>
                <a:gd name="T7" fmla="*/ 0 h 385"/>
                <a:gd name="T8" fmla="*/ 0 w 5762"/>
                <a:gd name="T9" fmla="*/ 4451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a:extLst>
                <a:ext uri="{FF2B5EF4-FFF2-40B4-BE49-F238E27FC236}">
                  <a16:creationId xmlns:a16="http://schemas.microsoft.com/office/drawing/2014/main" id="{B512CA79-9BFB-4187-820D-E9FCC79D1666}"/>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3097"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3098" name="Rectangle 26"/>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r>
              <a:rPr lang="en-US"/>
              <a:t>Click to edit Master subtitle style</a:t>
            </a:r>
          </a:p>
        </p:txBody>
      </p:sp>
      <p:sp>
        <p:nvSpPr>
          <p:cNvPr id="27" name="Rectangle 27">
            <a:extLst>
              <a:ext uri="{FF2B5EF4-FFF2-40B4-BE49-F238E27FC236}">
                <a16:creationId xmlns:a16="http://schemas.microsoft.com/office/drawing/2014/main" id="{48AA358D-51AD-4BC8-ACFD-79649AEC40F2}"/>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a:extLst>
              <a:ext uri="{FF2B5EF4-FFF2-40B4-BE49-F238E27FC236}">
                <a16:creationId xmlns:a16="http://schemas.microsoft.com/office/drawing/2014/main" id="{8ABAB12E-7131-4DDB-BB3B-13FE2158E511}"/>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a:extLst>
              <a:ext uri="{FF2B5EF4-FFF2-40B4-BE49-F238E27FC236}">
                <a16:creationId xmlns:a16="http://schemas.microsoft.com/office/drawing/2014/main" id="{DA3BF1F8-511A-4E31-A2B2-6DF52A0F0C66}"/>
              </a:ext>
            </a:extLst>
          </p:cNvPr>
          <p:cNvSpPr>
            <a:spLocks noGrp="1" noChangeArrowheads="1"/>
          </p:cNvSpPr>
          <p:nvPr>
            <p:ph type="sldNum" sz="quarter" idx="12"/>
          </p:nvPr>
        </p:nvSpPr>
        <p:spPr/>
        <p:txBody>
          <a:bodyPr/>
          <a:lstStyle>
            <a:lvl1pPr>
              <a:defRPr>
                <a:solidFill>
                  <a:srgbClr val="000000"/>
                </a:solidFill>
              </a:defRPr>
            </a:lvl1pPr>
          </a:lstStyle>
          <a:p>
            <a:pPr>
              <a:defRPr/>
            </a:pPr>
            <a:fld id="{3D1C9D28-F365-4ED5-BC41-FB21B5F4630C}" type="slidenum">
              <a:rPr lang="en-US" altLang="en-US"/>
              <a:pPr>
                <a:defRPr/>
              </a:pPr>
              <a:t>‹#›</a:t>
            </a:fld>
            <a:endParaRPr lang="en-US" altLang="en-US"/>
          </a:p>
        </p:txBody>
      </p:sp>
    </p:spTree>
    <p:extLst>
      <p:ext uri="{BB962C8B-B14F-4D97-AF65-F5344CB8AC3E}">
        <p14:creationId xmlns:p14="http://schemas.microsoft.com/office/powerpoint/2010/main" val="39667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BAEF18C4-D5D8-4EEA-8B59-04884CF5E5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C13C0AB5-9614-443D-8A2F-7EF6BF3156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1F54EFC5-2757-459D-B5DE-A783B4D8FAC0}"/>
              </a:ext>
            </a:extLst>
          </p:cNvPr>
          <p:cNvSpPr>
            <a:spLocks noGrp="1" noChangeArrowheads="1"/>
          </p:cNvSpPr>
          <p:nvPr>
            <p:ph type="sldNum" sz="quarter" idx="12"/>
          </p:nvPr>
        </p:nvSpPr>
        <p:spPr>
          <a:ln/>
        </p:spPr>
        <p:txBody>
          <a:bodyPr/>
          <a:lstStyle>
            <a:lvl1pPr>
              <a:defRPr/>
            </a:lvl1pPr>
          </a:lstStyle>
          <a:p>
            <a:pPr>
              <a:defRPr/>
            </a:pPr>
            <a:fld id="{3294DAAB-A50B-4BA3-BE28-32499707823D}" type="slidenum">
              <a:rPr lang="en-US" altLang="en-US"/>
              <a:pPr>
                <a:defRPr/>
              </a:pPr>
              <a:t>‹#›</a:t>
            </a:fld>
            <a:endParaRPr lang="en-US" altLang="en-US"/>
          </a:p>
        </p:txBody>
      </p:sp>
    </p:spTree>
    <p:extLst>
      <p:ext uri="{BB962C8B-B14F-4D97-AF65-F5344CB8AC3E}">
        <p14:creationId xmlns:p14="http://schemas.microsoft.com/office/powerpoint/2010/main" val="322196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D966DF10-3530-4B5A-BE76-4588E22FDC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A4717B1D-54D3-41B3-899D-CAEDCF12F4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E06F39CD-80C7-419F-9031-53B162515F05}"/>
              </a:ext>
            </a:extLst>
          </p:cNvPr>
          <p:cNvSpPr>
            <a:spLocks noGrp="1" noChangeArrowheads="1"/>
          </p:cNvSpPr>
          <p:nvPr>
            <p:ph type="sldNum" sz="quarter" idx="12"/>
          </p:nvPr>
        </p:nvSpPr>
        <p:spPr>
          <a:ln/>
        </p:spPr>
        <p:txBody>
          <a:bodyPr/>
          <a:lstStyle>
            <a:lvl1pPr>
              <a:defRPr/>
            </a:lvl1pPr>
          </a:lstStyle>
          <a:p>
            <a:pPr>
              <a:defRPr/>
            </a:pPr>
            <a:fld id="{3EFF074F-63A5-4ECA-9780-41BDD3B455F0}" type="slidenum">
              <a:rPr lang="en-US" altLang="en-US"/>
              <a:pPr>
                <a:defRPr/>
              </a:pPr>
              <a:t>‹#›</a:t>
            </a:fld>
            <a:endParaRPr lang="en-US" altLang="en-US"/>
          </a:p>
        </p:txBody>
      </p:sp>
    </p:spTree>
    <p:extLst>
      <p:ext uri="{BB962C8B-B14F-4D97-AF65-F5344CB8AC3E}">
        <p14:creationId xmlns:p14="http://schemas.microsoft.com/office/powerpoint/2010/main" val="2896506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5563" y="1981200"/>
            <a:ext cx="3810000" cy="4114800"/>
          </a:xfrm>
        </p:spPr>
        <p:txBody>
          <a:bodyPr/>
          <a:lstStyle/>
          <a:p>
            <a:pPr lvl="0"/>
            <a:endParaRPr lang="en-US" noProof="0"/>
          </a:p>
        </p:txBody>
      </p:sp>
      <p:sp>
        <p:nvSpPr>
          <p:cNvPr id="5" name="Rectangle 27">
            <a:extLst>
              <a:ext uri="{FF2B5EF4-FFF2-40B4-BE49-F238E27FC236}">
                <a16:creationId xmlns:a16="http://schemas.microsoft.com/office/drawing/2014/main" id="{D025562A-A6F6-4B1B-943A-E4086BF6A0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2997B4C7-7EDE-4C31-8A64-2F506593B4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456E795E-8D23-4A54-83BA-8537435C646C}"/>
              </a:ext>
            </a:extLst>
          </p:cNvPr>
          <p:cNvSpPr>
            <a:spLocks noGrp="1" noChangeArrowheads="1"/>
          </p:cNvSpPr>
          <p:nvPr>
            <p:ph type="sldNum" sz="quarter" idx="12"/>
          </p:nvPr>
        </p:nvSpPr>
        <p:spPr>
          <a:ln/>
        </p:spPr>
        <p:txBody>
          <a:bodyPr/>
          <a:lstStyle>
            <a:lvl1pPr>
              <a:defRPr/>
            </a:lvl1pPr>
          </a:lstStyle>
          <a:p>
            <a:pPr>
              <a:defRPr/>
            </a:pPr>
            <a:fld id="{6B46E9DF-290B-4885-9C1E-E98DD4DE9E6F}" type="slidenum">
              <a:rPr lang="en-US" altLang="en-US"/>
              <a:pPr>
                <a:defRPr/>
              </a:pPr>
              <a:t>‹#›</a:t>
            </a:fld>
            <a:endParaRPr lang="en-US" altLang="en-US"/>
          </a:p>
        </p:txBody>
      </p:sp>
    </p:spTree>
    <p:extLst>
      <p:ext uri="{BB962C8B-B14F-4D97-AF65-F5344CB8AC3E}">
        <p14:creationId xmlns:p14="http://schemas.microsoft.com/office/powerpoint/2010/main" val="45138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73163" y="457200"/>
            <a:ext cx="777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7">
            <a:extLst>
              <a:ext uri="{FF2B5EF4-FFF2-40B4-BE49-F238E27FC236}">
                <a16:creationId xmlns:a16="http://schemas.microsoft.com/office/drawing/2014/main" id="{604490BC-9941-4F5C-9D3E-3E797DE1BE2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B430C0A8-85A3-448F-9B3C-EA90075E9A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187B1F87-A10E-4C04-BAE9-2AD3274257E6}"/>
              </a:ext>
            </a:extLst>
          </p:cNvPr>
          <p:cNvSpPr>
            <a:spLocks noGrp="1" noChangeArrowheads="1"/>
          </p:cNvSpPr>
          <p:nvPr>
            <p:ph type="sldNum" sz="quarter" idx="12"/>
          </p:nvPr>
        </p:nvSpPr>
        <p:spPr>
          <a:ln/>
        </p:spPr>
        <p:txBody>
          <a:bodyPr/>
          <a:lstStyle>
            <a:lvl1pPr>
              <a:defRPr/>
            </a:lvl1pPr>
          </a:lstStyle>
          <a:p>
            <a:pPr>
              <a:defRPr/>
            </a:pPr>
            <a:fld id="{B53C15AC-CC88-463F-A9CC-724FB52B23A1}" type="slidenum">
              <a:rPr lang="en-US" altLang="en-US"/>
              <a:pPr>
                <a:defRPr/>
              </a:pPr>
              <a:t>‹#›</a:t>
            </a:fld>
            <a:endParaRPr lang="en-US" altLang="en-US"/>
          </a:p>
        </p:txBody>
      </p:sp>
    </p:spTree>
    <p:extLst>
      <p:ext uri="{BB962C8B-B14F-4D97-AF65-F5344CB8AC3E}">
        <p14:creationId xmlns:p14="http://schemas.microsoft.com/office/powerpoint/2010/main" val="14269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73163"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3CD611F8-BF33-41C3-BFC6-540E458E4364}"/>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F079CC61-F1F6-40C7-A353-68648088D60A}"/>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23B6A992-9071-4C43-8C21-4081AF142CDF}"/>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EEC6D20-EFCC-47A5-A2AE-B0772A961217}" type="slidenum">
              <a:rPr lang="en-US" altLang="en-US"/>
              <a:pPr>
                <a:defRPr/>
              </a:pPr>
              <a:t>‹#›</a:t>
            </a:fld>
            <a:endParaRPr lang="en-US" altLang="en-US"/>
          </a:p>
        </p:txBody>
      </p:sp>
    </p:spTree>
    <p:extLst>
      <p:ext uri="{BB962C8B-B14F-4D97-AF65-F5344CB8AC3E}">
        <p14:creationId xmlns:p14="http://schemas.microsoft.com/office/powerpoint/2010/main" val="3914164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a:extLst>
              <a:ext uri="{FF2B5EF4-FFF2-40B4-BE49-F238E27FC236}">
                <a16:creationId xmlns:a16="http://schemas.microsoft.com/office/drawing/2014/main" id="{368A076B-F75A-41D3-BF97-36B9FD07DF54}"/>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DA391E87-E3AA-40B0-B5F2-698E3CB95932}"/>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033F6987-9636-4678-8956-75DF65195E7A}"/>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701AAB2-AA81-4B1B-9465-76BE8D5800B8}" type="slidenum">
              <a:rPr lang="en-US" altLang="en-US"/>
              <a:pPr>
                <a:defRPr/>
              </a:pPr>
              <a:t>‹#›</a:t>
            </a:fld>
            <a:endParaRPr lang="en-US" altLang="en-US"/>
          </a:p>
        </p:txBody>
      </p:sp>
    </p:spTree>
    <p:extLst>
      <p:ext uri="{BB962C8B-B14F-4D97-AF65-F5344CB8AC3E}">
        <p14:creationId xmlns:p14="http://schemas.microsoft.com/office/powerpoint/2010/main" val="64433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06935C13-9A7F-458C-BFBA-3EA40B6E7344}"/>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9EF6C74E-3DF0-4B16-B765-F0D36EE56F23}"/>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811FD57D-286F-48F6-929F-6F3855271140}"/>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8E410CC-9F0D-44C8-884F-B11E17E071A9}" type="slidenum">
              <a:rPr lang="en-US" altLang="en-US"/>
              <a:pPr>
                <a:defRPr/>
              </a:pPr>
              <a:t>‹#›</a:t>
            </a:fld>
            <a:endParaRPr lang="en-US" altLang="en-US"/>
          </a:p>
        </p:txBody>
      </p:sp>
    </p:spTree>
    <p:extLst>
      <p:ext uri="{BB962C8B-B14F-4D97-AF65-F5344CB8AC3E}">
        <p14:creationId xmlns:p14="http://schemas.microsoft.com/office/powerpoint/2010/main" val="4000807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129B35F1-1D70-43ED-8A6D-1BF8E4CA75AF}"/>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8" name="Rectangle 28">
            <a:extLst>
              <a:ext uri="{FF2B5EF4-FFF2-40B4-BE49-F238E27FC236}">
                <a16:creationId xmlns:a16="http://schemas.microsoft.com/office/drawing/2014/main" id="{06D1BF46-D183-4989-8A8E-977CB688FAFF}"/>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95DB0D5E-9C33-4E3C-A0EE-95CCAA24A84A}"/>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DC9A78F-1067-480C-BA17-4D3856614445}" type="slidenum">
              <a:rPr lang="en-US" altLang="en-US"/>
              <a:pPr>
                <a:defRPr/>
              </a:pPr>
              <a:t>‹#›</a:t>
            </a:fld>
            <a:endParaRPr lang="en-US" altLang="en-US"/>
          </a:p>
        </p:txBody>
      </p:sp>
    </p:spTree>
    <p:extLst>
      <p:ext uri="{BB962C8B-B14F-4D97-AF65-F5344CB8AC3E}">
        <p14:creationId xmlns:p14="http://schemas.microsoft.com/office/powerpoint/2010/main" val="3149988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a:prstGeom prst="rect">
            <a:avLst/>
          </a:prstGeom>
        </p:spPr>
        <p:txBody>
          <a:bodyPr/>
          <a:lstStyle/>
          <a:p>
            <a:r>
              <a:rPr lang="en-US"/>
              <a:t>Click to edit Master title style</a:t>
            </a:r>
          </a:p>
        </p:txBody>
      </p:sp>
      <p:sp>
        <p:nvSpPr>
          <p:cNvPr id="3" name="Rectangle 27">
            <a:extLst>
              <a:ext uri="{FF2B5EF4-FFF2-40B4-BE49-F238E27FC236}">
                <a16:creationId xmlns:a16="http://schemas.microsoft.com/office/drawing/2014/main" id="{ACF9D55D-B15C-4140-A988-6062CCD5679C}"/>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B9F1EC11-96B2-4E1C-A163-379EA561A913}"/>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77C3B7C8-8D1A-48FF-9631-7437444133A7}"/>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BAF9992-291E-4FAD-8687-FF7E322E6558}" type="slidenum">
              <a:rPr lang="en-US" altLang="en-US"/>
              <a:pPr>
                <a:defRPr/>
              </a:pPr>
              <a:t>‹#›</a:t>
            </a:fld>
            <a:endParaRPr lang="en-US" altLang="en-US"/>
          </a:p>
        </p:txBody>
      </p:sp>
    </p:spTree>
    <p:extLst>
      <p:ext uri="{BB962C8B-B14F-4D97-AF65-F5344CB8AC3E}">
        <p14:creationId xmlns:p14="http://schemas.microsoft.com/office/powerpoint/2010/main" val="1989023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AADA65EB-DCDE-4968-B83F-0DA0D2730A1F}"/>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3" name="Rectangle 28">
            <a:extLst>
              <a:ext uri="{FF2B5EF4-FFF2-40B4-BE49-F238E27FC236}">
                <a16:creationId xmlns:a16="http://schemas.microsoft.com/office/drawing/2014/main" id="{93AF796C-B7C6-4B18-8F6F-5677E2F01672}"/>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4" name="Rectangle 29">
            <a:extLst>
              <a:ext uri="{FF2B5EF4-FFF2-40B4-BE49-F238E27FC236}">
                <a16:creationId xmlns:a16="http://schemas.microsoft.com/office/drawing/2014/main" id="{AC42196D-49F1-4955-9755-9B87392756C9}"/>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67A4822-ED48-49AE-ADD8-FE2A1F1E9DAE}" type="slidenum">
              <a:rPr lang="en-US" altLang="en-US"/>
              <a:pPr>
                <a:defRPr/>
              </a:pPr>
              <a:t>‹#›</a:t>
            </a:fld>
            <a:endParaRPr lang="en-US" altLang="en-US"/>
          </a:p>
        </p:txBody>
      </p:sp>
    </p:spTree>
    <p:extLst>
      <p:ext uri="{BB962C8B-B14F-4D97-AF65-F5344CB8AC3E}">
        <p14:creationId xmlns:p14="http://schemas.microsoft.com/office/powerpoint/2010/main" val="194609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2FD60D5E-9DEE-42BE-9D49-0879192927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AE852814-F529-4903-A562-7A7C19EF09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61D3F463-735E-4A90-B936-E02E204517AA}"/>
              </a:ext>
            </a:extLst>
          </p:cNvPr>
          <p:cNvSpPr>
            <a:spLocks noGrp="1" noChangeArrowheads="1"/>
          </p:cNvSpPr>
          <p:nvPr>
            <p:ph type="sldNum" sz="quarter" idx="12"/>
          </p:nvPr>
        </p:nvSpPr>
        <p:spPr>
          <a:ln/>
        </p:spPr>
        <p:txBody>
          <a:bodyPr/>
          <a:lstStyle>
            <a:lvl1pPr>
              <a:defRPr/>
            </a:lvl1pPr>
          </a:lstStyle>
          <a:p>
            <a:pPr>
              <a:defRPr/>
            </a:pPr>
            <a:fld id="{F4A3A7B4-FF6E-46FF-A503-1CD1E4E4666C}" type="slidenum">
              <a:rPr lang="en-US" altLang="en-US"/>
              <a:pPr>
                <a:defRPr/>
              </a:pPr>
              <a:t>‹#›</a:t>
            </a:fld>
            <a:endParaRPr lang="en-US" altLang="en-US"/>
          </a:p>
        </p:txBody>
      </p:sp>
    </p:spTree>
    <p:extLst>
      <p:ext uri="{BB962C8B-B14F-4D97-AF65-F5344CB8AC3E}">
        <p14:creationId xmlns:p14="http://schemas.microsoft.com/office/powerpoint/2010/main" val="2260715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40200EE2-9FA6-45BC-8719-FA976EAA3994}"/>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96FD74E5-F654-4D15-96DB-67F1AA34004D}"/>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1201DD13-66A8-4457-B7B0-2AE52B03486C}"/>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484B26B-367B-43CB-B7F6-DBA87E9BB352}" type="slidenum">
              <a:rPr lang="en-US" altLang="en-US"/>
              <a:pPr>
                <a:defRPr/>
              </a:pPr>
              <a:t>‹#›</a:t>
            </a:fld>
            <a:endParaRPr lang="en-US" altLang="en-US"/>
          </a:p>
        </p:txBody>
      </p:sp>
    </p:spTree>
    <p:extLst>
      <p:ext uri="{BB962C8B-B14F-4D97-AF65-F5344CB8AC3E}">
        <p14:creationId xmlns:p14="http://schemas.microsoft.com/office/powerpoint/2010/main" val="1680877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6C465E94-B675-4E37-8F4C-379B8C634487}"/>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A59E50BF-15C8-4B04-8C40-5E30BD3859F2}"/>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5901193B-1D09-4B44-A6C8-50EDDF690B1B}"/>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E258018-38C1-4252-8207-C3C572E734BE}" type="slidenum">
              <a:rPr lang="en-US" altLang="en-US"/>
              <a:pPr>
                <a:defRPr/>
              </a:pPr>
              <a:t>‹#›</a:t>
            </a:fld>
            <a:endParaRPr lang="en-US" altLang="en-US"/>
          </a:p>
        </p:txBody>
      </p:sp>
    </p:spTree>
    <p:extLst>
      <p:ext uri="{BB962C8B-B14F-4D97-AF65-F5344CB8AC3E}">
        <p14:creationId xmlns:p14="http://schemas.microsoft.com/office/powerpoint/2010/main" val="3530754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173163"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5C3FE1E0-4B10-4C60-9230-7504B90CF24B}"/>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E0B6C69B-7CB1-406B-A300-C10A22C33DD4}"/>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B68235AF-8A13-469F-AF4A-5DAE63BFEE22}"/>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A0F1795-E031-4800-BF56-F6CF49A38E59}" type="slidenum">
              <a:rPr lang="en-US" altLang="en-US"/>
              <a:pPr>
                <a:defRPr/>
              </a:pPr>
              <a:t>‹#›</a:t>
            </a:fld>
            <a:endParaRPr lang="en-US" altLang="en-US"/>
          </a:p>
        </p:txBody>
      </p:sp>
    </p:spTree>
    <p:extLst>
      <p:ext uri="{BB962C8B-B14F-4D97-AF65-F5344CB8AC3E}">
        <p14:creationId xmlns:p14="http://schemas.microsoft.com/office/powerpoint/2010/main" val="1797934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43AF32A1-257C-4EAE-98BF-E4C0CF3F22B7}"/>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30D28BF6-76EB-42DB-B659-0061357DFC22}"/>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922C9574-F0A8-43B6-BFE5-7C8DA7748BE6}"/>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42EC35D-6260-4258-942A-ED82E637CB2C}" type="slidenum">
              <a:rPr lang="en-US" altLang="en-US"/>
              <a:pPr>
                <a:defRPr/>
              </a:pPr>
              <a:t>‹#›</a:t>
            </a:fld>
            <a:endParaRPr lang="en-US" altLang="en-US"/>
          </a:p>
        </p:txBody>
      </p:sp>
    </p:spTree>
    <p:extLst>
      <p:ext uri="{BB962C8B-B14F-4D97-AF65-F5344CB8AC3E}">
        <p14:creationId xmlns:p14="http://schemas.microsoft.com/office/powerpoint/2010/main" val="1280624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173163"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5563" y="1981200"/>
            <a:ext cx="3810000" cy="4114800"/>
          </a:xfrm>
          <a:prstGeom prst="rect">
            <a:avLst/>
          </a:prstGeom>
        </p:spPr>
        <p:txBody>
          <a:bodyPr/>
          <a:lstStyle/>
          <a:p>
            <a:pPr lvl="0"/>
            <a:endParaRPr lang="en-US" noProof="0"/>
          </a:p>
        </p:txBody>
      </p:sp>
      <p:sp>
        <p:nvSpPr>
          <p:cNvPr id="5" name="Rectangle 27">
            <a:extLst>
              <a:ext uri="{FF2B5EF4-FFF2-40B4-BE49-F238E27FC236}">
                <a16:creationId xmlns:a16="http://schemas.microsoft.com/office/drawing/2014/main" id="{25B57544-786F-4E24-AEF0-A4629A70B3CE}"/>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8BB1D197-31CD-4E02-BC04-1E1631BBAFF5}"/>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D781D50F-59D2-4A55-A3DD-C89EC38E0A5D}"/>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1E4FAF3-CEC7-4B5C-8379-517DDBBB6CD2}" type="slidenum">
              <a:rPr lang="en-US" altLang="en-US"/>
              <a:pPr>
                <a:defRPr/>
              </a:pPr>
              <a:t>‹#›</a:t>
            </a:fld>
            <a:endParaRPr lang="en-US" altLang="en-US"/>
          </a:p>
        </p:txBody>
      </p:sp>
    </p:spTree>
    <p:extLst>
      <p:ext uri="{BB962C8B-B14F-4D97-AF65-F5344CB8AC3E}">
        <p14:creationId xmlns:p14="http://schemas.microsoft.com/office/powerpoint/2010/main" val="3473820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73163" y="457200"/>
            <a:ext cx="7772400" cy="563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7">
            <a:extLst>
              <a:ext uri="{FF2B5EF4-FFF2-40B4-BE49-F238E27FC236}">
                <a16:creationId xmlns:a16="http://schemas.microsoft.com/office/drawing/2014/main" id="{16C00F0F-F23B-43FA-AF4D-52E5A8EE51A8}"/>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92CB2B7A-CF9B-41CB-AAC2-31E7A2C0B1AF}"/>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8B82E2E5-423E-42C3-8522-C61DEEE30037}"/>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1138DD1-E29E-47E9-B65A-3AE4F0EDB9B8}" type="slidenum">
              <a:rPr lang="en-US" altLang="en-US"/>
              <a:pPr>
                <a:defRPr/>
              </a:pPr>
              <a:t>‹#›</a:t>
            </a:fld>
            <a:endParaRPr lang="en-US" altLang="en-US"/>
          </a:p>
        </p:txBody>
      </p:sp>
    </p:spTree>
    <p:extLst>
      <p:ext uri="{BB962C8B-B14F-4D97-AF65-F5344CB8AC3E}">
        <p14:creationId xmlns:p14="http://schemas.microsoft.com/office/powerpoint/2010/main" val="2373303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73163"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16E95B6F-7843-4CE5-8AF1-045B2E2BA091}"/>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BFDB645E-4090-4FA6-9C00-155C6CB56780}"/>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3BE5AAC6-0CE8-4ABB-9F71-22E02A38253E}"/>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4707CA8-63E6-4102-9132-43273B4FAD70}" type="slidenum">
              <a:rPr lang="en-US" altLang="en-US"/>
              <a:pPr>
                <a:defRPr/>
              </a:pPr>
              <a:t>‹#›</a:t>
            </a:fld>
            <a:endParaRPr lang="en-US" altLang="en-US"/>
          </a:p>
        </p:txBody>
      </p:sp>
    </p:spTree>
    <p:extLst>
      <p:ext uri="{BB962C8B-B14F-4D97-AF65-F5344CB8AC3E}">
        <p14:creationId xmlns:p14="http://schemas.microsoft.com/office/powerpoint/2010/main" val="3830227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a:extLst>
              <a:ext uri="{FF2B5EF4-FFF2-40B4-BE49-F238E27FC236}">
                <a16:creationId xmlns:a16="http://schemas.microsoft.com/office/drawing/2014/main" id="{9B3A0A2E-9D8D-4BC6-BF28-1E9825D44E94}"/>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76840FCD-F14D-4F43-ACA7-AC80152D12EE}"/>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5EEC679A-5F98-46C9-AD74-DBBF271FB8FB}"/>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1D97661-9E52-473A-90AF-71CA40F9B00F}" type="slidenum">
              <a:rPr lang="en-US" altLang="en-US"/>
              <a:pPr>
                <a:defRPr/>
              </a:pPr>
              <a:t>‹#›</a:t>
            </a:fld>
            <a:endParaRPr lang="en-US" altLang="en-US"/>
          </a:p>
        </p:txBody>
      </p:sp>
    </p:spTree>
    <p:extLst>
      <p:ext uri="{BB962C8B-B14F-4D97-AF65-F5344CB8AC3E}">
        <p14:creationId xmlns:p14="http://schemas.microsoft.com/office/powerpoint/2010/main" val="3461976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E797F457-AD6B-4E87-85EC-78BC5177F6CA}"/>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99EE834C-8AF3-4D90-8354-317788B2108D}"/>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82A26CC9-CFCD-47E9-9E08-F8D880BE7162}"/>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9896383-0DF7-4C90-BB31-13D687AC6CBC}" type="slidenum">
              <a:rPr lang="en-US" altLang="en-US"/>
              <a:pPr>
                <a:defRPr/>
              </a:pPr>
              <a:t>‹#›</a:t>
            </a:fld>
            <a:endParaRPr lang="en-US" altLang="en-US"/>
          </a:p>
        </p:txBody>
      </p:sp>
    </p:spTree>
    <p:extLst>
      <p:ext uri="{BB962C8B-B14F-4D97-AF65-F5344CB8AC3E}">
        <p14:creationId xmlns:p14="http://schemas.microsoft.com/office/powerpoint/2010/main" val="229655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C3C94BFF-4B3A-4E9B-90F8-6C3FF4C82B7E}"/>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8" name="Rectangle 28">
            <a:extLst>
              <a:ext uri="{FF2B5EF4-FFF2-40B4-BE49-F238E27FC236}">
                <a16:creationId xmlns:a16="http://schemas.microsoft.com/office/drawing/2014/main" id="{3642CF21-0761-4F66-A87D-D9F5AE951E46}"/>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B54C0939-11BC-4363-9EF3-2CCEADF51E4D}"/>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E409717-35CB-4A80-903C-BE5706ECDD4D}" type="slidenum">
              <a:rPr lang="en-US" altLang="en-US"/>
              <a:pPr>
                <a:defRPr/>
              </a:pPr>
              <a:t>‹#›</a:t>
            </a:fld>
            <a:endParaRPr lang="en-US" altLang="en-US"/>
          </a:p>
        </p:txBody>
      </p:sp>
    </p:spTree>
    <p:extLst>
      <p:ext uri="{BB962C8B-B14F-4D97-AF65-F5344CB8AC3E}">
        <p14:creationId xmlns:p14="http://schemas.microsoft.com/office/powerpoint/2010/main" val="172219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a:extLst>
              <a:ext uri="{FF2B5EF4-FFF2-40B4-BE49-F238E27FC236}">
                <a16:creationId xmlns:a16="http://schemas.microsoft.com/office/drawing/2014/main" id="{F9BD4A4B-0CC0-47F4-91CE-67D7217AAA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5BC92162-DC96-47F6-A341-1C6F85B5CC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370E1A47-D8CB-46D5-8BB2-74C71BE0D164}"/>
              </a:ext>
            </a:extLst>
          </p:cNvPr>
          <p:cNvSpPr>
            <a:spLocks noGrp="1" noChangeArrowheads="1"/>
          </p:cNvSpPr>
          <p:nvPr>
            <p:ph type="sldNum" sz="quarter" idx="12"/>
          </p:nvPr>
        </p:nvSpPr>
        <p:spPr>
          <a:ln/>
        </p:spPr>
        <p:txBody>
          <a:bodyPr/>
          <a:lstStyle>
            <a:lvl1pPr>
              <a:defRPr/>
            </a:lvl1pPr>
          </a:lstStyle>
          <a:p>
            <a:pPr>
              <a:defRPr/>
            </a:pPr>
            <a:fld id="{CA0F589B-BA5C-47F1-BEA4-96E280D09DE7}" type="slidenum">
              <a:rPr lang="en-US" altLang="en-US"/>
              <a:pPr>
                <a:defRPr/>
              </a:pPr>
              <a:t>‹#›</a:t>
            </a:fld>
            <a:endParaRPr lang="en-US" altLang="en-US"/>
          </a:p>
        </p:txBody>
      </p:sp>
    </p:spTree>
    <p:extLst>
      <p:ext uri="{BB962C8B-B14F-4D97-AF65-F5344CB8AC3E}">
        <p14:creationId xmlns:p14="http://schemas.microsoft.com/office/powerpoint/2010/main" val="2153723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a:prstGeom prst="rect">
            <a:avLst/>
          </a:prstGeom>
        </p:spPr>
        <p:txBody>
          <a:bodyPr/>
          <a:lstStyle/>
          <a:p>
            <a:r>
              <a:rPr lang="en-US"/>
              <a:t>Click to edit Master title style</a:t>
            </a:r>
          </a:p>
        </p:txBody>
      </p:sp>
      <p:sp>
        <p:nvSpPr>
          <p:cNvPr id="3" name="Rectangle 27">
            <a:extLst>
              <a:ext uri="{FF2B5EF4-FFF2-40B4-BE49-F238E27FC236}">
                <a16:creationId xmlns:a16="http://schemas.microsoft.com/office/drawing/2014/main" id="{F9EF50A1-0800-47CB-8268-EC72DA2A55C5}"/>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C4170EFA-F8F3-410A-8B5C-9F4824478DC9}"/>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D054A5AE-4BF6-4203-B5AB-99CB2C56492C}"/>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5D97637-BD40-4771-8194-C8BC442ACB5A}" type="slidenum">
              <a:rPr lang="en-US" altLang="en-US"/>
              <a:pPr>
                <a:defRPr/>
              </a:pPr>
              <a:t>‹#›</a:t>
            </a:fld>
            <a:endParaRPr lang="en-US" altLang="en-US"/>
          </a:p>
        </p:txBody>
      </p:sp>
    </p:spTree>
    <p:extLst>
      <p:ext uri="{BB962C8B-B14F-4D97-AF65-F5344CB8AC3E}">
        <p14:creationId xmlns:p14="http://schemas.microsoft.com/office/powerpoint/2010/main" val="2583352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79CA9FBD-A82C-43B4-B85C-C03B32563F77}"/>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3" name="Rectangle 28">
            <a:extLst>
              <a:ext uri="{FF2B5EF4-FFF2-40B4-BE49-F238E27FC236}">
                <a16:creationId xmlns:a16="http://schemas.microsoft.com/office/drawing/2014/main" id="{E52F7E36-09BA-4AF9-8BA1-D3665DC3D9A4}"/>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4" name="Rectangle 29">
            <a:extLst>
              <a:ext uri="{FF2B5EF4-FFF2-40B4-BE49-F238E27FC236}">
                <a16:creationId xmlns:a16="http://schemas.microsoft.com/office/drawing/2014/main" id="{EBC22B17-8A89-4D3D-9F67-4D91753BE078}"/>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9E8D41C-57C2-4302-9224-6B5460E4B255}" type="slidenum">
              <a:rPr lang="en-US" altLang="en-US"/>
              <a:pPr>
                <a:defRPr/>
              </a:pPr>
              <a:t>‹#›</a:t>
            </a:fld>
            <a:endParaRPr lang="en-US" altLang="en-US"/>
          </a:p>
        </p:txBody>
      </p:sp>
    </p:spTree>
    <p:extLst>
      <p:ext uri="{BB962C8B-B14F-4D97-AF65-F5344CB8AC3E}">
        <p14:creationId xmlns:p14="http://schemas.microsoft.com/office/powerpoint/2010/main" val="1840951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E4412763-AEB3-41AB-82E9-3E43EB7E1317}"/>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B441313C-B012-434E-9F98-395BFAC68D17}"/>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FB350810-D58D-47F1-BA74-1B9F6999AE21}"/>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D3E277D-4B49-4296-B2F0-1A7860CF9EA9}" type="slidenum">
              <a:rPr lang="en-US" altLang="en-US"/>
              <a:pPr>
                <a:defRPr/>
              </a:pPr>
              <a:t>‹#›</a:t>
            </a:fld>
            <a:endParaRPr lang="en-US" altLang="en-US"/>
          </a:p>
        </p:txBody>
      </p:sp>
    </p:spTree>
    <p:extLst>
      <p:ext uri="{BB962C8B-B14F-4D97-AF65-F5344CB8AC3E}">
        <p14:creationId xmlns:p14="http://schemas.microsoft.com/office/powerpoint/2010/main" val="1808059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26222883-9EEC-418B-BE24-DCAC299DF013}"/>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35F764C2-5597-40A1-A284-2F7A541745D0}"/>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0C62FF3D-191F-4129-97C7-88EF4C2E3E20}"/>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5564997-6E9B-4102-9B7A-B8115B8AC136}" type="slidenum">
              <a:rPr lang="en-US" altLang="en-US"/>
              <a:pPr>
                <a:defRPr/>
              </a:pPr>
              <a:t>‹#›</a:t>
            </a:fld>
            <a:endParaRPr lang="en-US" altLang="en-US"/>
          </a:p>
        </p:txBody>
      </p:sp>
    </p:spTree>
    <p:extLst>
      <p:ext uri="{BB962C8B-B14F-4D97-AF65-F5344CB8AC3E}">
        <p14:creationId xmlns:p14="http://schemas.microsoft.com/office/powerpoint/2010/main" val="3413895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173163"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EF34B9FC-71A9-4222-ACC5-5CE2094ADA2F}"/>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6A000341-8239-4E6E-BF51-3143D4FF4AA7}"/>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07AC44B3-5C01-4DDB-B9B6-AB98C1388962}"/>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5C91775-CBF3-4858-9F5A-B5C32B505D41}" type="slidenum">
              <a:rPr lang="en-US" altLang="en-US"/>
              <a:pPr>
                <a:defRPr/>
              </a:pPr>
              <a:t>‹#›</a:t>
            </a:fld>
            <a:endParaRPr lang="en-US" altLang="en-US"/>
          </a:p>
        </p:txBody>
      </p:sp>
    </p:spTree>
    <p:extLst>
      <p:ext uri="{BB962C8B-B14F-4D97-AF65-F5344CB8AC3E}">
        <p14:creationId xmlns:p14="http://schemas.microsoft.com/office/powerpoint/2010/main" val="3293019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BB6C98DF-DD94-4479-A845-EB0848E8FFDC}"/>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8C6C7321-CE5F-4138-972D-B40C6B47CE49}"/>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DEF8D711-0C66-454D-8CCE-18EDCDAD343A}"/>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7056EBF-0EB4-492D-942A-E7795BED65E2}" type="slidenum">
              <a:rPr lang="en-US" altLang="en-US"/>
              <a:pPr>
                <a:defRPr/>
              </a:pPr>
              <a:t>‹#›</a:t>
            </a:fld>
            <a:endParaRPr lang="en-US" altLang="en-US"/>
          </a:p>
        </p:txBody>
      </p:sp>
    </p:spTree>
    <p:extLst>
      <p:ext uri="{BB962C8B-B14F-4D97-AF65-F5344CB8AC3E}">
        <p14:creationId xmlns:p14="http://schemas.microsoft.com/office/powerpoint/2010/main" val="353582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173163"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5563" y="1981200"/>
            <a:ext cx="3810000" cy="4114800"/>
          </a:xfrm>
          <a:prstGeom prst="rect">
            <a:avLst/>
          </a:prstGeom>
        </p:spPr>
        <p:txBody>
          <a:bodyPr/>
          <a:lstStyle/>
          <a:p>
            <a:pPr lvl="0"/>
            <a:endParaRPr lang="en-US" noProof="0"/>
          </a:p>
        </p:txBody>
      </p:sp>
      <p:sp>
        <p:nvSpPr>
          <p:cNvPr id="5" name="Rectangle 27">
            <a:extLst>
              <a:ext uri="{FF2B5EF4-FFF2-40B4-BE49-F238E27FC236}">
                <a16:creationId xmlns:a16="http://schemas.microsoft.com/office/drawing/2014/main" id="{0E311E1E-7113-4C2E-A1D6-402DF8D80BBA}"/>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C6FF1F85-74E8-4679-8ADC-BF69BEC776AE}"/>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BA949B36-C57F-478B-A100-702DDF9D1E54}"/>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DEF6D51-0E11-452A-9335-5A8476032CE9}" type="slidenum">
              <a:rPr lang="en-US" altLang="en-US"/>
              <a:pPr>
                <a:defRPr/>
              </a:pPr>
              <a:t>‹#›</a:t>
            </a:fld>
            <a:endParaRPr lang="en-US" altLang="en-US"/>
          </a:p>
        </p:txBody>
      </p:sp>
    </p:spTree>
    <p:extLst>
      <p:ext uri="{BB962C8B-B14F-4D97-AF65-F5344CB8AC3E}">
        <p14:creationId xmlns:p14="http://schemas.microsoft.com/office/powerpoint/2010/main" val="1818054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73163" y="457200"/>
            <a:ext cx="7772400" cy="563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7">
            <a:extLst>
              <a:ext uri="{FF2B5EF4-FFF2-40B4-BE49-F238E27FC236}">
                <a16:creationId xmlns:a16="http://schemas.microsoft.com/office/drawing/2014/main" id="{C9407149-3152-425A-848C-4529FB850A0F}"/>
              </a:ext>
            </a:extLst>
          </p:cNvPr>
          <p:cNvSpPr>
            <a:spLocks noGrp="1" noChangeArrowheads="1"/>
          </p:cNvSpPr>
          <p:nvPr>
            <p:ph type="dt" sz="half" idx="10"/>
          </p:nvPr>
        </p:nvSpPr>
        <p:spPr>
          <a:xfrm>
            <a:off x="1173163" y="6265863"/>
            <a:ext cx="1905000" cy="457200"/>
          </a:xfrm>
          <a:prstGeom prst="rect">
            <a:avLst/>
          </a:prstGeom>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FE1EA36B-3447-45DE-86D2-278CED24D843}"/>
              </a:ext>
            </a:extLst>
          </p:cNvPr>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72D4E15F-8514-4E01-94B4-F05BF08460AC}"/>
              </a:ext>
            </a:extLst>
          </p:cNvPr>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59A0109-1996-4650-B688-F0A12350157E}" type="slidenum">
              <a:rPr lang="en-US" altLang="en-US"/>
              <a:pPr>
                <a:defRPr/>
              </a:pPr>
              <a:t>‹#›</a:t>
            </a:fld>
            <a:endParaRPr lang="en-US" altLang="en-US"/>
          </a:p>
        </p:txBody>
      </p:sp>
    </p:spTree>
    <p:extLst>
      <p:ext uri="{BB962C8B-B14F-4D97-AF65-F5344CB8AC3E}">
        <p14:creationId xmlns:p14="http://schemas.microsoft.com/office/powerpoint/2010/main" val="1654538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73AD5AF7-7DAF-4552-9AD3-F50D9C0BF8F6}"/>
              </a:ext>
            </a:extLst>
          </p:cNvPr>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97219FF8-121C-46D1-9051-C29138C4DE55}"/>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94C21A53-3DD2-4EE7-8FB2-3BDB05271ACC}" type="datetimeFigureOut">
              <a:rPr lang="en-US"/>
              <a:pPr>
                <a:defRPr/>
              </a:pPr>
              <a:t>2/13/2020</a:t>
            </a:fld>
            <a:endParaRPr lang="en-US"/>
          </a:p>
        </p:txBody>
      </p:sp>
      <p:sp>
        <p:nvSpPr>
          <p:cNvPr id="6" name="Footer Placeholder 4">
            <a:extLst>
              <a:ext uri="{FF2B5EF4-FFF2-40B4-BE49-F238E27FC236}">
                <a16:creationId xmlns:a16="http://schemas.microsoft.com/office/drawing/2014/main" id="{54E6DFDA-8DB1-48F7-B8C7-9D095513BB85}"/>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F29316BB-BCA2-4199-BF3A-380DB581881A}"/>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FF1E29B0-C5AF-4FFF-83D4-6E6F2A5071F1}" type="slidenum">
              <a:rPr lang="en-US"/>
              <a:pPr>
                <a:defRPr/>
              </a:pPr>
              <a:t>‹#›</a:t>
            </a:fld>
            <a:endParaRPr lang="en-US"/>
          </a:p>
        </p:txBody>
      </p:sp>
    </p:spTree>
    <p:extLst>
      <p:ext uri="{BB962C8B-B14F-4D97-AF65-F5344CB8AC3E}">
        <p14:creationId xmlns:p14="http://schemas.microsoft.com/office/powerpoint/2010/main" val="2118408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C0EFFE9F-66CA-496A-9C0E-97E7CF714922}"/>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CB8480D-7C2E-42F6-95E5-BB5418BF6BCE}"/>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9E0A38B9-6846-4F72-A524-DFDDF2735ED3}" type="datetimeFigureOut">
              <a:rPr lang="en-US"/>
              <a:pPr>
                <a:defRPr/>
              </a:pPr>
              <a:t>2/13/2020</a:t>
            </a:fld>
            <a:endParaRPr lang="en-US"/>
          </a:p>
        </p:txBody>
      </p:sp>
      <p:sp>
        <p:nvSpPr>
          <p:cNvPr id="6" name="Footer Placeholder 4">
            <a:extLst>
              <a:ext uri="{FF2B5EF4-FFF2-40B4-BE49-F238E27FC236}">
                <a16:creationId xmlns:a16="http://schemas.microsoft.com/office/drawing/2014/main" id="{27CCA67A-6E56-4DF1-AF19-5F2E394B6A8B}"/>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B00E340F-BB9E-4BD7-9CBE-ABE1C37734E6}"/>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E0788EB5-D3F2-4633-88FE-25001B1B2978}" type="slidenum">
              <a:rPr lang="en-US"/>
              <a:pPr>
                <a:defRPr/>
              </a:pPr>
              <a:t>‹#›</a:t>
            </a:fld>
            <a:endParaRPr lang="en-US"/>
          </a:p>
        </p:txBody>
      </p:sp>
    </p:spTree>
    <p:extLst>
      <p:ext uri="{BB962C8B-B14F-4D97-AF65-F5344CB8AC3E}">
        <p14:creationId xmlns:p14="http://schemas.microsoft.com/office/powerpoint/2010/main" val="149198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CD70C7A4-0420-49AA-A536-DF68FAA0FE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9ACFFEA8-F180-4178-B4BE-C93E00A500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25924E5E-BA53-4845-BBD7-E22AA905313D}"/>
              </a:ext>
            </a:extLst>
          </p:cNvPr>
          <p:cNvSpPr>
            <a:spLocks noGrp="1" noChangeArrowheads="1"/>
          </p:cNvSpPr>
          <p:nvPr>
            <p:ph type="sldNum" sz="quarter" idx="12"/>
          </p:nvPr>
        </p:nvSpPr>
        <p:spPr>
          <a:ln/>
        </p:spPr>
        <p:txBody>
          <a:bodyPr/>
          <a:lstStyle>
            <a:lvl1pPr>
              <a:defRPr/>
            </a:lvl1pPr>
          </a:lstStyle>
          <a:p>
            <a:pPr>
              <a:defRPr/>
            </a:pPr>
            <a:fld id="{132B7C08-7A82-4C6E-AE95-9893D445E917}" type="slidenum">
              <a:rPr lang="en-US" altLang="en-US"/>
              <a:pPr>
                <a:defRPr/>
              </a:pPr>
              <a:t>‹#›</a:t>
            </a:fld>
            <a:endParaRPr lang="en-US" altLang="en-US"/>
          </a:p>
        </p:txBody>
      </p:sp>
    </p:spTree>
    <p:extLst>
      <p:ext uri="{BB962C8B-B14F-4D97-AF65-F5344CB8AC3E}">
        <p14:creationId xmlns:p14="http://schemas.microsoft.com/office/powerpoint/2010/main" val="3713761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8AEE8D55-BFF1-4C80-8D9C-BEF1994B5CE3}"/>
              </a:ext>
            </a:extLst>
          </p:cNvPr>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81EE66F-FAD2-4152-9F77-326DBFD27F71}"/>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0EB45155-A6C1-490E-A78A-B6AD65D2D594}" type="datetimeFigureOut">
              <a:rPr lang="en-US"/>
              <a:pPr>
                <a:defRPr/>
              </a:pPr>
              <a:t>2/13/2020</a:t>
            </a:fld>
            <a:endParaRPr lang="en-US"/>
          </a:p>
        </p:txBody>
      </p:sp>
      <p:sp>
        <p:nvSpPr>
          <p:cNvPr id="6" name="Footer Placeholder 4">
            <a:extLst>
              <a:ext uri="{FF2B5EF4-FFF2-40B4-BE49-F238E27FC236}">
                <a16:creationId xmlns:a16="http://schemas.microsoft.com/office/drawing/2014/main" id="{A920539B-041F-474E-ABD9-E6C2C0C1D5B4}"/>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C15D4B21-1996-4691-A9DA-68BE5CFC2801}"/>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E7B36C89-C0C0-42ED-AABC-DA545E727FA5}" type="slidenum">
              <a:rPr lang="en-US"/>
              <a:pPr>
                <a:defRPr/>
              </a:pPr>
              <a:t>‹#›</a:t>
            </a:fld>
            <a:endParaRPr lang="en-US"/>
          </a:p>
        </p:txBody>
      </p:sp>
    </p:spTree>
    <p:extLst>
      <p:ext uri="{BB962C8B-B14F-4D97-AF65-F5344CB8AC3E}">
        <p14:creationId xmlns:p14="http://schemas.microsoft.com/office/powerpoint/2010/main" val="655024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16548366-F847-4D4B-BFB3-96CE44792A8E}"/>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FD0EAB65-25E1-49FB-A7D3-E698AAAA57FF}"/>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BDED059C-E8C1-43E5-BE5C-6691731A08E6}" type="datetimeFigureOut">
              <a:rPr lang="en-US"/>
              <a:pPr>
                <a:defRPr/>
              </a:pPr>
              <a:t>2/13/2020</a:t>
            </a:fld>
            <a:endParaRPr lang="en-US"/>
          </a:p>
        </p:txBody>
      </p:sp>
      <p:sp>
        <p:nvSpPr>
          <p:cNvPr id="7" name="Footer Placeholder 5">
            <a:extLst>
              <a:ext uri="{FF2B5EF4-FFF2-40B4-BE49-F238E27FC236}">
                <a16:creationId xmlns:a16="http://schemas.microsoft.com/office/drawing/2014/main" id="{D0FCE9D0-D243-4F6D-A486-904043683AEA}"/>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8" name="Slide Number Placeholder 6">
            <a:extLst>
              <a:ext uri="{FF2B5EF4-FFF2-40B4-BE49-F238E27FC236}">
                <a16:creationId xmlns:a16="http://schemas.microsoft.com/office/drawing/2014/main" id="{E10C3555-D98F-47D3-B801-3919E86E0B58}"/>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9702F99A-8248-497A-B9F3-11B0119726EF}" type="slidenum">
              <a:rPr lang="en-US"/>
              <a:pPr>
                <a:defRPr/>
              </a:pPr>
              <a:t>‹#›</a:t>
            </a:fld>
            <a:endParaRPr lang="en-US"/>
          </a:p>
        </p:txBody>
      </p:sp>
    </p:spTree>
    <p:extLst>
      <p:ext uri="{BB962C8B-B14F-4D97-AF65-F5344CB8AC3E}">
        <p14:creationId xmlns:p14="http://schemas.microsoft.com/office/powerpoint/2010/main" val="2739833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A282869-5964-4AA4-88BB-8BA990C13D07}"/>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751139"/>
            <a:ext cx="3892392" cy="310991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751139"/>
            <a:ext cx="3895937" cy="310991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C40903A8-A724-431B-9BE6-DBC858B9B4B2}"/>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D92DCE0F-E89D-4AFC-B27F-82D256ADC817}" type="datetimeFigureOut">
              <a:rPr lang="en-US"/>
              <a:pPr>
                <a:defRPr/>
              </a:pPr>
              <a:t>2/13/2020</a:t>
            </a:fld>
            <a:endParaRPr lang="en-US"/>
          </a:p>
        </p:txBody>
      </p:sp>
      <p:sp>
        <p:nvSpPr>
          <p:cNvPr id="9" name="Footer Placeholder 7">
            <a:extLst>
              <a:ext uri="{FF2B5EF4-FFF2-40B4-BE49-F238E27FC236}">
                <a16:creationId xmlns:a16="http://schemas.microsoft.com/office/drawing/2014/main" id="{209BE817-D60C-4CCE-A342-D9186476C758}"/>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10" name="Slide Number Placeholder 8">
            <a:extLst>
              <a:ext uri="{FF2B5EF4-FFF2-40B4-BE49-F238E27FC236}">
                <a16:creationId xmlns:a16="http://schemas.microsoft.com/office/drawing/2014/main" id="{EBA9526C-EC2E-4671-AC69-D5914602DB9D}"/>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C5BC2186-0F17-448C-A693-647CCA3180DF}" type="slidenum">
              <a:rPr lang="en-US"/>
              <a:pPr>
                <a:defRPr/>
              </a:pPr>
              <a:t>‹#›</a:t>
            </a:fld>
            <a:endParaRPr lang="en-US"/>
          </a:p>
        </p:txBody>
      </p:sp>
    </p:spTree>
    <p:extLst>
      <p:ext uri="{BB962C8B-B14F-4D97-AF65-F5344CB8AC3E}">
        <p14:creationId xmlns:p14="http://schemas.microsoft.com/office/powerpoint/2010/main" val="3317079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705CCCE5-7A71-4F84-89D1-35EEA2006C06}"/>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98680051-DB91-47F5-90F0-C121AFFA10AE}"/>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4169376B-93EF-4FF4-9952-4981C37DC9BF}" type="datetimeFigureOut">
              <a:rPr lang="en-US"/>
              <a:pPr>
                <a:defRPr/>
              </a:pPr>
              <a:t>2/13/2020</a:t>
            </a:fld>
            <a:endParaRPr lang="en-US"/>
          </a:p>
        </p:txBody>
      </p:sp>
      <p:sp>
        <p:nvSpPr>
          <p:cNvPr id="5" name="Footer Placeholder 3">
            <a:extLst>
              <a:ext uri="{FF2B5EF4-FFF2-40B4-BE49-F238E27FC236}">
                <a16:creationId xmlns:a16="http://schemas.microsoft.com/office/drawing/2014/main" id="{A8F8A84B-7883-4672-AB1E-4020D5A254AA}"/>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4">
            <a:extLst>
              <a:ext uri="{FF2B5EF4-FFF2-40B4-BE49-F238E27FC236}">
                <a16:creationId xmlns:a16="http://schemas.microsoft.com/office/drawing/2014/main" id="{F4155116-768C-4DF1-8FD2-0B9CD5E2425A}"/>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2E5A95BB-8080-4BA1-9435-85D3ABE5E427}" type="slidenum">
              <a:rPr lang="en-US"/>
              <a:pPr>
                <a:defRPr/>
              </a:pPr>
              <a:t>‹#›</a:t>
            </a:fld>
            <a:endParaRPr lang="en-US"/>
          </a:p>
        </p:txBody>
      </p:sp>
    </p:spTree>
    <p:extLst>
      <p:ext uri="{BB962C8B-B14F-4D97-AF65-F5344CB8AC3E}">
        <p14:creationId xmlns:p14="http://schemas.microsoft.com/office/powerpoint/2010/main" val="914580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2A69C-6386-485B-A983-84B99BBF7963}"/>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1ED83AB1-E9BD-4880-A39C-359DA3760D2E}" type="datetimeFigureOut">
              <a:rPr lang="en-US"/>
              <a:pPr>
                <a:defRPr/>
              </a:pPr>
              <a:t>2/13/2020</a:t>
            </a:fld>
            <a:endParaRPr lang="en-US"/>
          </a:p>
        </p:txBody>
      </p:sp>
      <p:sp>
        <p:nvSpPr>
          <p:cNvPr id="3" name="Footer Placeholder 2">
            <a:extLst>
              <a:ext uri="{FF2B5EF4-FFF2-40B4-BE49-F238E27FC236}">
                <a16:creationId xmlns:a16="http://schemas.microsoft.com/office/drawing/2014/main" id="{E89AA622-1270-423A-9807-7A03C5E405A2}"/>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CCB4525D-5AD7-4446-B314-48F9A1105B50}"/>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B2EB4236-0CFE-4461-AB1B-A9644F334690}" type="slidenum">
              <a:rPr lang="en-US"/>
              <a:pPr>
                <a:defRPr/>
              </a:pPr>
              <a:t>‹#›</a:t>
            </a:fld>
            <a:endParaRPr lang="en-US"/>
          </a:p>
        </p:txBody>
      </p:sp>
    </p:spTree>
    <p:extLst>
      <p:ext uri="{BB962C8B-B14F-4D97-AF65-F5344CB8AC3E}">
        <p14:creationId xmlns:p14="http://schemas.microsoft.com/office/powerpoint/2010/main" val="1826302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708877A9-818C-42F5-8300-D30AC690E78E}"/>
              </a:ext>
            </a:extLst>
          </p:cNvPr>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a:extLst>
              <a:ext uri="{FF2B5EF4-FFF2-40B4-BE49-F238E27FC236}">
                <a16:creationId xmlns:a16="http://schemas.microsoft.com/office/drawing/2014/main" id="{EB6A74DC-3718-41C3-9635-84743381C033}"/>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562CEF15-3FCF-4526-95D9-BFCEB756BDDC}" type="datetimeFigureOut">
              <a:rPr lang="en-US"/>
              <a:pPr>
                <a:defRPr/>
              </a:pPr>
              <a:t>2/13/2020</a:t>
            </a:fld>
            <a:endParaRPr lang="en-US"/>
          </a:p>
        </p:txBody>
      </p:sp>
      <p:sp>
        <p:nvSpPr>
          <p:cNvPr id="7" name="Footer Placeholder 5">
            <a:extLst>
              <a:ext uri="{FF2B5EF4-FFF2-40B4-BE49-F238E27FC236}">
                <a16:creationId xmlns:a16="http://schemas.microsoft.com/office/drawing/2014/main" id="{3E06A984-D95D-47D1-8A2E-F4508985A97C}"/>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8" name="Slide Number Placeholder 6">
            <a:extLst>
              <a:ext uri="{FF2B5EF4-FFF2-40B4-BE49-F238E27FC236}">
                <a16:creationId xmlns:a16="http://schemas.microsoft.com/office/drawing/2014/main" id="{22FDE45D-7978-4C99-A047-86F215F697D0}"/>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3D2AC58A-F259-4E6C-8C7D-989B769E931D}" type="slidenum">
              <a:rPr lang="en-US"/>
              <a:pPr>
                <a:defRPr/>
              </a:pPr>
              <a:t>‹#›</a:t>
            </a:fld>
            <a:endParaRPr lang="en-US"/>
          </a:p>
        </p:txBody>
      </p:sp>
    </p:spTree>
    <p:extLst>
      <p:ext uri="{BB962C8B-B14F-4D97-AF65-F5344CB8AC3E}">
        <p14:creationId xmlns:p14="http://schemas.microsoft.com/office/powerpoint/2010/main" val="844496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05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11046" y="2344684"/>
            <a:ext cx="3639741" cy="3516365"/>
          </a:xfrm>
        </p:spPr>
        <p:txBody>
          <a:bodyPr anchor="t"/>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DA73CCC7-2C4B-4B2C-A97C-ADF69409E211}"/>
              </a:ext>
            </a:extLst>
          </p:cNvPr>
          <p:cNvSpPr>
            <a:spLocks noGrp="1"/>
          </p:cNvSpPr>
          <p:nvPr>
            <p:ph type="dt" sz="half" idx="14"/>
          </p:nvPr>
        </p:nvSpPr>
        <p:spPr>
          <a:xfrm>
            <a:off x="2914650" y="6042025"/>
            <a:ext cx="731838" cy="365125"/>
          </a:xfrm>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390B9BE2-A508-4A12-B54E-C815BD437753}" type="datetimeFigureOut">
              <a:rPr lang="en-US"/>
              <a:pPr>
                <a:defRPr/>
              </a:pPr>
              <a:t>2/13/2020</a:t>
            </a:fld>
            <a:endParaRPr lang="en-US"/>
          </a:p>
        </p:txBody>
      </p:sp>
      <p:sp>
        <p:nvSpPr>
          <p:cNvPr id="6" name="Footer Placeholder 5">
            <a:extLst>
              <a:ext uri="{FF2B5EF4-FFF2-40B4-BE49-F238E27FC236}">
                <a16:creationId xmlns:a16="http://schemas.microsoft.com/office/drawing/2014/main" id="{120A29BA-ACEC-49ED-B3AB-1E032CBD326B}"/>
              </a:ext>
            </a:extLst>
          </p:cNvPr>
          <p:cNvSpPr>
            <a:spLocks noGrp="1"/>
          </p:cNvSpPr>
          <p:nvPr>
            <p:ph type="ftr" sz="quarter" idx="15"/>
          </p:nvPr>
        </p:nvSpPr>
        <p:spPr>
          <a:xfrm>
            <a:off x="442913" y="6042025"/>
            <a:ext cx="2471737" cy="365125"/>
          </a:xfrm>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3AEE7E51-1864-414C-92F9-242B7F10DDEA}"/>
              </a:ext>
            </a:extLst>
          </p:cNvPr>
          <p:cNvSpPr>
            <a:spLocks noGrp="1"/>
          </p:cNvSpPr>
          <p:nvPr>
            <p:ph type="sldNum" sz="quarter" idx="16"/>
          </p:nvPr>
        </p:nvSpPr>
        <p:spPr>
          <a:xfrm>
            <a:off x="3646488" y="5916613"/>
            <a:ext cx="796925" cy="490537"/>
          </a:xfrm>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78530EB8-1090-4B70-A9F6-E9318E6B4CEC}" type="slidenum">
              <a:rPr lang="en-US"/>
              <a:pPr>
                <a:defRPr/>
              </a:pPr>
              <a:t>‹#›</a:t>
            </a:fld>
            <a:endParaRPr lang="en-US"/>
          </a:p>
        </p:txBody>
      </p:sp>
    </p:spTree>
    <p:extLst>
      <p:ext uri="{BB962C8B-B14F-4D97-AF65-F5344CB8AC3E}">
        <p14:creationId xmlns:p14="http://schemas.microsoft.com/office/powerpoint/2010/main" val="127740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7500" y="5367338"/>
            <a:ext cx="7921064"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5BB29B55-1239-43E5-AAEF-1DD453B1C3B4}"/>
              </a:ext>
            </a:extLst>
          </p:cNvPr>
          <p:cNvSpPr>
            <a:spLocks noGrp="1"/>
          </p:cNvSpPr>
          <p:nvPr>
            <p:ph type="dt" sz="half" idx="14"/>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C1D33E29-17D5-406D-AC79-D64962598D84}" type="datetimeFigureOut">
              <a:rPr lang="en-US"/>
              <a:pPr>
                <a:defRPr/>
              </a:pPr>
              <a:t>2/13/2020</a:t>
            </a:fld>
            <a:endParaRPr lang="en-US"/>
          </a:p>
        </p:txBody>
      </p:sp>
      <p:sp>
        <p:nvSpPr>
          <p:cNvPr id="6" name="Footer Placeholder 5">
            <a:extLst>
              <a:ext uri="{FF2B5EF4-FFF2-40B4-BE49-F238E27FC236}">
                <a16:creationId xmlns:a16="http://schemas.microsoft.com/office/drawing/2014/main" id="{6E58B0C8-CC83-4F65-8419-962794DD3219}"/>
              </a:ext>
            </a:extLst>
          </p:cNvPr>
          <p:cNvSpPr>
            <a:spLocks noGrp="1"/>
          </p:cNvSpPr>
          <p:nvPr>
            <p:ph type="ftr" sz="quarter" idx="15"/>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91E643F0-3A2D-4867-9C2A-86AAE7034947}"/>
              </a:ext>
            </a:extLst>
          </p:cNvPr>
          <p:cNvSpPr>
            <a:spLocks noGrp="1"/>
          </p:cNvSpPr>
          <p:nvPr>
            <p:ph type="sldNum" sz="quarter" idx="16"/>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9AA8CF4B-1F1D-405E-9DEB-D18D85BFAE52}" type="slidenum">
              <a:rPr lang="en-US"/>
              <a:pPr>
                <a:defRPr/>
              </a:pPr>
              <a:t>‹#›</a:t>
            </a:fld>
            <a:endParaRPr lang="en-US"/>
          </a:p>
        </p:txBody>
      </p:sp>
    </p:spTree>
    <p:extLst>
      <p:ext uri="{BB962C8B-B14F-4D97-AF65-F5344CB8AC3E}">
        <p14:creationId xmlns:p14="http://schemas.microsoft.com/office/powerpoint/2010/main" val="5593310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DB38C16E-2A9B-4AD4-B298-ABAAE5298045}"/>
              </a:ext>
            </a:extLst>
          </p:cNvPr>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Click to edit Master text styles</a:t>
            </a:r>
          </a:p>
        </p:txBody>
      </p:sp>
      <p:sp>
        <p:nvSpPr>
          <p:cNvPr id="6" name="Date Placeholder 3">
            <a:extLst>
              <a:ext uri="{FF2B5EF4-FFF2-40B4-BE49-F238E27FC236}">
                <a16:creationId xmlns:a16="http://schemas.microsoft.com/office/drawing/2014/main" id="{5A42FC31-0D85-417F-905C-B8E240E05129}"/>
              </a:ext>
            </a:extLst>
          </p:cNvPr>
          <p:cNvSpPr>
            <a:spLocks noGrp="1"/>
          </p:cNvSpPr>
          <p:nvPr>
            <p:ph type="dt" sz="half" idx="17"/>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7441B637-25D8-4FBA-A420-84DF0AC0F2F4}" type="datetimeFigureOut">
              <a:rPr lang="en-US"/>
              <a:pPr>
                <a:defRPr/>
              </a:pPr>
              <a:t>2/13/2020</a:t>
            </a:fld>
            <a:endParaRPr lang="en-US"/>
          </a:p>
        </p:txBody>
      </p:sp>
      <p:sp>
        <p:nvSpPr>
          <p:cNvPr id="7" name="Footer Placeholder 4">
            <a:extLst>
              <a:ext uri="{FF2B5EF4-FFF2-40B4-BE49-F238E27FC236}">
                <a16:creationId xmlns:a16="http://schemas.microsoft.com/office/drawing/2014/main" id="{D14E06FA-445D-4419-A26D-7A18B9639E54}"/>
              </a:ext>
            </a:extLst>
          </p:cNvPr>
          <p:cNvSpPr>
            <a:spLocks noGrp="1"/>
          </p:cNvSpPr>
          <p:nvPr>
            <p:ph type="ftr" sz="quarter" idx="18"/>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8" name="Slide Number Placeholder 5">
            <a:extLst>
              <a:ext uri="{FF2B5EF4-FFF2-40B4-BE49-F238E27FC236}">
                <a16:creationId xmlns:a16="http://schemas.microsoft.com/office/drawing/2014/main" id="{63F5E7E3-7AA3-4A7D-9578-8E3120745A53}"/>
              </a:ext>
            </a:extLst>
          </p:cNvPr>
          <p:cNvSpPr>
            <a:spLocks noGrp="1"/>
          </p:cNvSpPr>
          <p:nvPr>
            <p:ph type="sldNum" sz="quarter" idx="19"/>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2A6237FF-3E90-4B8B-9F48-B3A682FB6E56}" type="slidenum">
              <a:rPr lang="en-US"/>
              <a:pPr>
                <a:defRPr/>
              </a:pPr>
              <a:t>‹#›</a:t>
            </a:fld>
            <a:endParaRPr lang="en-US"/>
          </a:p>
        </p:txBody>
      </p:sp>
    </p:spTree>
    <p:extLst>
      <p:ext uri="{BB962C8B-B14F-4D97-AF65-F5344CB8AC3E}">
        <p14:creationId xmlns:p14="http://schemas.microsoft.com/office/powerpoint/2010/main" val="215929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4A83B9C5-661F-4599-87C6-A8495559E8B3}"/>
              </a:ext>
            </a:extLst>
          </p:cNvPr>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5" name="Date Placeholder 1">
            <a:extLst>
              <a:ext uri="{FF2B5EF4-FFF2-40B4-BE49-F238E27FC236}">
                <a16:creationId xmlns:a16="http://schemas.microsoft.com/office/drawing/2014/main" id="{5D1E1942-5BFC-4B36-A44F-0B09BE8DB671}"/>
              </a:ext>
            </a:extLst>
          </p:cNvPr>
          <p:cNvSpPr>
            <a:spLocks noGrp="1"/>
          </p:cNvSpPr>
          <p:nvPr>
            <p:ph type="dt" sz="half" idx="17"/>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A152DFA3-9B98-4A26-8CD3-EBBF10C2CCDD}" type="datetimeFigureOut">
              <a:rPr lang="en-US"/>
              <a:pPr>
                <a:defRPr/>
              </a:pPr>
              <a:t>2/13/2020</a:t>
            </a:fld>
            <a:endParaRPr lang="en-US"/>
          </a:p>
        </p:txBody>
      </p:sp>
      <p:sp>
        <p:nvSpPr>
          <p:cNvPr id="7" name="Footer Placeholder 2">
            <a:extLst>
              <a:ext uri="{FF2B5EF4-FFF2-40B4-BE49-F238E27FC236}">
                <a16:creationId xmlns:a16="http://schemas.microsoft.com/office/drawing/2014/main" id="{2A3263CB-1AE6-45B4-959F-814DF063FB0C}"/>
              </a:ext>
            </a:extLst>
          </p:cNvPr>
          <p:cNvSpPr>
            <a:spLocks noGrp="1"/>
          </p:cNvSpPr>
          <p:nvPr>
            <p:ph type="ftr" sz="quarter" idx="18"/>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8" name="Slide Number Placeholder 3">
            <a:extLst>
              <a:ext uri="{FF2B5EF4-FFF2-40B4-BE49-F238E27FC236}">
                <a16:creationId xmlns:a16="http://schemas.microsoft.com/office/drawing/2014/main" id="{C83427D8-71AD-4569-AB34-9F432AF10DCF}"/>
              </a:ext>
            </a:extLst>
          </p:cNvPr>
          <p:cNvSpPr>
            <a:spLocks noGrp="1"/>
          </p:cNvSpPr>
          <p:nvPr>
            <p:ph type="sldNum" sz="quarter" idx="19"/>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415AA81C-EE10-4DCB-9538-AA9A361C5EF2}" type="slidenum">
              <a:rPr lang="en-US"/>
              <a:pPr>
                <a:defRPr/>
              </a:pPr>
              <a:t>‹#›</a:t>
            </a:fld>
            <a:endParaRPr lang="en-US"/>
          </a:p>
        </p:txBody>
      </p:sp>
    </p:spTree>
    <p:extLst>
      <p:ext uri="{BB962C8B-B14F-4D97-AF65-F5344CB8AC3E}">
        <p14:creationId xmlns:p14="http://schemas.microsoft.com/office/powerpoint/2010/main" val="285456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3647BDEF-45B7-4384-BC6C-11EBE56488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8">
            <a:extLst>
              <a:ext uri="{FF2B5EF4-FFF2-40B4-BE49-F238E27FC236}">
                <a16:creationId xmlns:a16="http://schemas.microsoft.com/office/drawing/2014/main" id="{D1E8FC07-F2C8-4A33-9472-32313BA7F3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538C15E3-B99E-4E82-AC15-31A9DCE419E8}"/>
              </a:ext>
            </a:extLst>
          </p:cNvPr>
          <p:cNvSpPr>
            <a:spLocks noGrp="1" noChangeArrowheads="1"/>
          </p:cNvSpPr>
          <p:nvPr>
            <p:ph type="sldNum" sz="quarter" idx="12"/>
          </p:nvPr>
        </p:nvSpPr>
        <p:spPr>
          <a:ln/>
        </p:spPr>
        <p:txBody>
          <a:bodyPr/>
          <a:lstStyle>
            <a:lvl1pPr>
              <a:defRPr/>
            </a:lvl1pPr>
          </a:lstStyle>
          <a:p>
            <a:pPr>
              <a:defRPr/>
            </a:pPr>
            <a:fld id="{0CD03FD7-126D-49EF-8F12-D2A961C32DC2}" type="slidenum">
              <a:rPr lang="en-US" altLang="en-US"/>
              <a:pPr>
                <a:defRPr/>
              </a:pPr>
              <a:t>‹#›</a:t>
            </a:fld>
            <a:endParaRPr lang="en-US" altLang="en-US"/>
          </a:p>
        </p:txBody>
      </p:sp>
    </p:spTree>
    <p:extLst>
      <p:ext uri="{BB962C8B-B14F-4D97-AF65-F5344CB8AC3E}">
        <p14:creationId xmlns:p14="http://schemas.microsoft.com/office/powerpoint/2010/main" val="22537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9D2B29CD-506E-4A62-A061-818B98A35B4D}"/>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0F5E487-5063-49A0-957C-99C68BE10753}"/>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6187E7F9-9851-46A9-8877-3AC5D03471FA}" type="datetimeFigureOut">
              <a:rPr lang="en-US"/>
              <a:pPr>
                <a:defRPr/>
              </a:pPr>
              <a:t>2/13/2020</a:t>
            </a:fld>
            <a:endParaRPr lang="en-US"/>
          </a:p>
        </p:txBody>
      </p:sp>
      <p:sp>
        <p:nvSpPr>
          <p:cNvPr id="6" name="Footer Placeholder 4">
            <a:extLst>
              <a:ext uri="{FF2B5EF4-FFF2-40B4-BE49-F238E27FC236}">
                <a16:creationId xmlns:a16="http://schemas.microsoft.com/office/drawing/2014/main" id="{3F0CFFE6-4406-4AE5-A483-D3B7E35EB1A1}"/>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CC719BFA-83FB-4FD5-8765-A75F7DD267FA}"/>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D5655220-D385-47CB-A24D-4B4251762C0A}" type="slidenum">
              <a:rPr lang="en-US"/>
              <a:pPr>
                <a:defRPr/>
              </a:pPr>
              <a:t>‹#›</a:t>
            </a:fld>
            <a:endParaRPr lang="en-US"/>
          </a:p>
        </p:txBody>
      </p:sp>
    </p:spTree>
    <p:extLst>
      <p:ext uri="{BB962C8B-B14F-4D97-AF65-F5344CB8AC3E}">
        <p14:creationId xmlns:p14="http://schemas.microsoft.com/office/powerpoint/2010/main" val="4127102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CA9D5526-2376-4EBC-BD00-FB98CBAFB4C9}"/>
              </a:ext>
            </a:extLst>
          </p:cNvPr>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D022EA7-8034-45C2-80B7-108D4951D9D5}"/>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DE0A874D-8184-4D7A-B55F-5F377DFC3F38}" type="datetimeFigureOut">
              <a:rPr lang="en-US"/>
              <a:pPr>
                <a:defRPr/>
              </a:pPr>
              <a:t>2/13/2020</a:t>
            </a:fld>
            <a:endParaRPr lang="en-US"/>
          </a:p>
        </p:txBody>
      </p:sp>
      <p:sp>
        <p:nvSpPr>
          <p:cNvPr id="6" name="Footer Placeholder 4">
            <a:extLst>
              <a:ext uri="{FF2B5EF4-FFF2-40B4-BE49-F238E27FC236}">
                <a16:creationId xmlns:a16="http://schemas.microsoft.com/office/drawing/2014/main" id="{7E2B34C9-926F-4A0B-B892-7A5C369D5974}"/>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204AA30A-3234-447D-95AE-655F1DD7A523}"/>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27F6D485-B12C-4F8A-8E06-470D46183BB0}" type="slidenum">
              <a:rPr lang="en-US"/>
              <a:pPr>
                <a:defRPr/>
              </a:pPr>
              <a:t>‹#›</a:t>
            </a:fld>
            <a:endParaRPr lang="en-US"/>
          </a:p>
        </p:txBody>
      </p:sp>
    </p:spTree>
    <p:extLst>
      <p:ext uri="{BB962C8B-B14F-4D97-AF65-F5344CB8AC3E}">
        <p14:creationId xmlns:p14="http://schemas.microsoft.com/office/powerpoint/2010/main" val="4115254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A3B4D8C4-4174-439F-800D-1091A921D1C0}"/>
              </a:ext>
            </a:extLst>
          </p:cNvPr>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122B3D4A-1F73-4251-8732-43D986F63174}"/>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77978CCD-22A2-4B1B-9F1F-CD91B4D244E7}" type="datetimeFigureOut">
              <a:rPr lang="en-US"/>
              <a:pPr>
                <a:defRPr/>
              </a:pPr>
              <a:t>2/13/2020</a:t>
            </a:fld>
            <a:endParaRPr lang="en-US"/>
          </a:p>
        </p:txBody>
      </p:sp>
      <p:sp>
        <p:nvSpPr>
          <p:cNvPr id="6" name="Footer Placeholder 4">
            <a:extLst>
              <a:ext uri="{FF2B5EF4-FFF2-40B4-BE49-F238E27FC236}">
                <a16:creationId xmlns:a16="http://schemas.microsoft.com/office/drawing/2014/main" id="{ACC5051A-1858-43D5-B43B-E42DFEEB784A}"/>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28895194-461E-4DFC-A04F-5DC02CD559F1}"/>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A0F00008-C728-4983-ABEF-0B6B6549EDE9}" type="slidenum">
              <a:rPr lang="en-US"/>
              <a:pPr>
                <a:defRPr/>
              </a:pPr>
              <a:t>‹#›</a:t>
            </a:fld>
            <a:endParaRPr lang="en-US"/>
          </a:p>
        </p:txBody>
      </p:sp>
    </p:spTree>
    <p:extLst>
      <p:ext uri="{BB962C8B-B14F-4D97-AF65-F5344CB8AC3E}">
        <p14:creationId xmlns:p14="http://schemas.microsoft.com/office/powerpoint/2010/main" val="1716698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45E1027E-9F5B-44E4-928C-06BAD966934C}"/>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19EA4D9-75B1-4D9E-8851-0A019DEC662F}"/>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61888BB1-F896-4730-8961-A3BB49A8AACE}" type="datetimeFigureOut">
              <a:rPr lang="en-US"/>
              <a:pPr>
                <a:defRPr/>
              </a:pPr>
              <a:t>2/13/2020</a:t>
            </a:fld>
            <a:endParaRPr lang="en-US"/>
          </a:p>
        </p:txBody>
      </p:sp>
      <p:sp>
        <p:nvSpPr>
          <p:cNvPr id="6" name="Footer Placeholder 4">
            <a:extLst>
              <a:ext uri="{FF2B5EF4-FFF2-40B4-BE49-F238E27FC236}">
                <a16:creationId xmlns:a16="http://schemas.microsoft.com/office/drawing/2014/main" id="{E2C7C1E1-5735-41C5-9202-48B1A6BC1CB7}"/>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5228D36B-6AE0-4D2B-8462-12535FC597AA}"/>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1E4F4A14-1173-4304-967D-DEF1643FCD84}" type="slidenum">
              <a:rPr lang="en-US"/>
              <a:pPr>
                <a:defRPr/>
              </a:pPr>
              <a:t>‹#›</a:t>
            </a:fld>
            <a:endParaRPr lang="en-US"/>
          </a:p>
        </p:txBody>
      </p:sp>
    </p:spTree>
    <p:extLst>
      <p:ext uri="{BB962C8B-B14F-4D97-AF65-F5344CB8AC3E}">
        <p14:creationId xmlns:p14="http://schemas.microsoft.com/office/powerpoint/2010/main" val="1730441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3B185E91-9EF5-4BC2-9508-7BF485B54C80}"/>
              </a:ext>
            </a:extLst>
          </p:cNvPr>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lstStyle>
            <a:lvl1pPr algn="r">
              <a:defRPr sz="36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0D9EEA8D-6231-4578-86A4-8D71820141C5}"/>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F97E1954-23FF-47DB-9B30-711DC8D48121}" type="datetimeFigureOut">
              <a:rPr lang="en-US"/>
              <a:pPr>
                <a:defRPr/>
              </a:pPr>
              <a:t>2/13/2020</a:t>
            </a:fld>
            <a:endParaRPr lang="en-US"/>
          </a:p>
        </p:txBody>
      </p:sp>
      <p:sp>
        <p:nvSpPr>
          <p:cNvPr id="6" name="Footer Placeholder 4">
            <a:extLst>
              <a:ext uri="{FF2B5EF4-FFF2-40B4-BE49-F238E27FC236}">
                <a16:creationId xmlns:a16="http://schemas.microsoft.com/office/drawing/2014/main" id="{C26E3874-E453-4D87-8BF6-B50CA156029F}"/>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48BEE421-2AD4-4165-B044-6B7FB7EC5D49}"/>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42D9C325-C106-4E65-9928-B86DC268DCCF}" type="slidenum">
              <a:rPr lang="en-US"/>
              <a:pPr>
                <a:defRPr/>
              </a:pPr>
              <a:t>‹#›</a:t>
            </a:fld>
            <a:endParaRPr lang="en-US"/>
          </a:p>
        </p:txBody>
      </p:sp>
    </p:spTree>
    <p:extLst>
      <p:ext uri="{BB962C8B-B14F-4D97-AF65-F5344CB8AC3E}">
        <p14:creationId xmlns:p14="http://schemas.microsoft.com/office/powerpoint/2010/main" val="3157751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7E20A29E-2F4F-4712-ADE5-EF8944C8EBC8}"/>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9FBF6E79-8288-4610-9015-5D8CF640917C}"/>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4A3FDA7F-88CE-47A2-9F81-CE4ACEF15940}" type="datetimeFigureOut">
              <a:rPr lang="en-US"/>
              <a:pPr>
                <a:defRPr/>
              </a:pPr>
              <a:t>2/13/2020</a:t>
            </a:fld>
            <a:endParaRPr lang="en-US"/>
          </a:p>
        </p:txBody>
      </p:sp>
      <p:sp>
        <p:nvSpPr>
          <p:cNvPr id="7" name="Footer Placeholder 5">
            <a:extLst>
              <a:ext uri="{FF2B5EF4-FFF2-40B4-BE49-F238E27FC236}">
                <a16:creationId xmlns:a16="http://schemas.microsoft.com/office/drawing/2014/main" id="{84DF8BC1-0F65-4A23-9D71-D867DC8AEDBB}"/>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8" name="Slide Number Placeholder 6">
            <a:extLst>
              <a:ext uri="{FF2B5EF4-FFF2-40B4-BE49-F238E27FC236}">
                <a16:creationId xmlns:a16="http://schemas.microsoft.com/office/drawing/2014/main" id="{33FFB02E-8D87-450F-9B1C-93F81C0432B0}"/>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FC2E5E33-6627-4727-BB27-77019D376101}" type="slidenum">
              <a:rPr lang="en-US"/>
              <a:pPr>
                <a:defRPr/>
              </a:pPr>
              <a:t>‹#›</a:t>
            </a:fld>
            <a:endParaRPr lang="en-US"/>
          </a:p>
        </p:txBody>
      </p:sp>
    </p:spTree>
    <p:extLst>
      <p:ext uri="{BB962C8B-B14F-4D97-AF65-F5344CB8AC3E}">
        <p14:creationId xmlns:p14="http://schemas.microsoft.com/office/powerpoint/2010/main" val="25789721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7CA18C8-0B07-428B-AE87-3BBE031A9E0B}"/>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1047" y="2751139"/>
            <a:ext cx="3892392" cy="310991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0562" y="2751139"/>
            <a:ext cx="3895937" cy="310991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1D1201C2-780B-4934-BE8D-BA20A2B1E1A0}"/>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E4B6B83D-C2BF-439D-85B8-66DD46973851}" type="datetimeFigureOut">
              <a:rPr lang="en-US"/>
              <a:pPr>
                <a:defRPr/>
              </a:pPr>
              <a:t>2/13/2020</a:t>
            </a:fld>
            <a:endParaRPr lang="en-US"/>
          </a:p>
        </p:txBody>
      </p:sp>
      <p:sp>
        <p:nvSpPr>
          <p:cNvPr id="9" name="Footer Placeholder 7">
            <a:extLst>
              <a:ext uri="{FF2B5EF4-FFF2-40B4-BE49-F238E27FC236}">
                <a16:creationId xmlns:a16="http://schemas.microsoft.com/office/drawing/2014/main" id="{3CD14FD7-973D-491D-BAE2-7DC7DCF8324B}"/>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10" name="Slide Number Placeholder 8">
            <a:extLst>
              <a:ext uri="{FF2B5EF4-FFF2-40B4-BE49-F238E27FC236}">
                <a16:creationId xmlns:a16="http://schemas.microsoft.com/office/drawing/2014/main" id="{928354F0-6774-4200-8A2B-82F4C82CAB19}"/>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067910EC-445A-4B2E-B681-A035D2E2E6FE}" type="slidenum">
              <a:rPr lang="en-US"/>
              <a:pPr>
                <a:defRPr/>
              </a:pPr>
              <a:t>‹#›</a:t>
            </a:fld>
            <a:endParaRPr lang="en-US"/>
          </a:p>
        </p:txBody>
      </p:sp>
    </p:spTree>
    <p:extLst>
      <p:ext uri="{BB962C8B-B14F-4D97-AF65-F5344CB8AC3E}">
        <p14:creationId xmlns:p14="http://schemas.microsoft.com/office/powerpoint/2010/main" val="12774143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3A485504-2825-4421-B341-10F15D457E72}"/>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0824438F-15E8-45A4-99A8-129060E36D16}"/>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A284028A-E5BA-409D-9E5A-FB3DB2FBA571}" type="datetimeFigureOut">
              <a:rPr lang="en-US"/>
              <a:pPr>
                <a:defRPr/>
              </a:pPr>
              <a:t>2/13/2020</a:t>
            </a:fld>
            <a:endParaRPr lang="en-US"/>
          </a:p>
        </p:txBody>
      </p:sp>
      <p:sp>
        <p:nvSpPr>
          <p:cNvPr id="5" name="Footer Placeholder 3">
            <a:extLst>
              <a:ext uri="{FF2B5EF4-FFF2-40B4-BE49-F238E27FC236}">
                <a16:creationId xmlns:a16="http://schemas.microsoft.com/office/drawing/2014/main" id="{08858B03-A87B-4F08-9E08-DEE8A5C654B5}"/>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lide Number Placeholder 4">
            <a:extLst>
              <a:ext uri="{FF2B5EF4-FFF2-40B4-BE49-F238E27FC236}">
                <a16:creationId xmlns:a16="http://schemas.microsoft.com/office/drawing/2014/main" id="{94085E05-DEC8-48A3-AD8D-27950B9559AA}"/>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CCC727D8-4886-435A-987D-58417DFF3D31}" type="slidenum">
              <a:rPr lang="en-US"/>
              <a:pPr>
                <a:defRPr/>
              </a:pPr>
              <a:t>‹#›</a:t>
            </a:fld>
            <a:endParaRPr lang="en-US"/>
          </a:p>
        </p:txBody>
      </p:sp>
    </p:spTree>
    <p:extLst>
      <p:ext uri="{BB962C8B-B14F-4D97-AF65-F5344CB8AC3E}">
        <p14:creationId xmlns:p14="http://schemas.microsoft.com/office/powerpoint/2010/main" val="34168258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6305AC-9B90-4694-A431-7ED9BC254554}"/>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A44BEED6-3173-4881-B632-0D3E061515FD}" type="datetimeFigureOut">
              <a:rPr lang="en-US"/>
              <a:pPr>
                <a:defRPr/>
              </a:pPr>
              <a:t>2/13/2020</a:t>
            </a:fld>
            <a:endParaRPr lang="en-US"/>
          </a:p>
        </p:txBody>
      </p:sp>
      <p:sp>
        <p:nvSpPr>
          <p:cNvPr id="3" name="Footer Placeholder 2">
            <a:extLst>
              <a:ext uri="{FF2B5EF4-FFF2-40B4-BE49-F238E27FC236}">
                <a16:creationId xmlns:a16="http://schemas.microsoft.com/office/drawing/2014/main" id="{9EE9EAC0-7545-4ECF-A8E6-71540CF42F00}"/>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C6513E73-DD37-4DD4-9C0C-8D7CF293688E}"/>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2DA1BD18-C19B-4043-B1C2-34022C5DC741}" type="slidenum">
              <a:rPr lang="en-US"/>
              <a:pPr>
                <a:defRPr/>
              </a:pPr>
              <a:t>‹#›</a:t>
            </a:fld>
            <a:endParaRPr lang="en-US"/>
          </a:p>
        </p:txBody>
      </p:sp>
    </p:spTree>
    <p:extLst>
      <p:ext uri="{BB962C8B-B14F-4D97-AF65-F5344CB8AC3E}">
        <p14:creationId xmlns:p14="http://schemas.microsoft.com/office/powerpoint/2010/main" val="13027130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958540C9-DF3C-41AD-B78A-4FBAC96066E6}"/>
              </a:ext>
            </a:extLst>
          </p:cNvPr>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a:extLst>
              <a:ext uri="{FF2B5EF4-FFF2-40B4-BE49-F238E27FC236}">
                <a16:creationId xmlns:a16="http://schemas.microsoft.com/office/drawing/2014/main" id="{6D4C0A98-7E41-4793-889D-7F9C477752F2}"/>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7E2EB3A8-C30D-4530-B811-4FC7F7E6AFE7}" type="datetimeFigureOut">
              <a:rPr lang="en-US"/>
              <a:pPr>
                <a:defRPr/>
              </a:pPr>
              <a:t>2/13/2020</a:t>
            </a:fld>
            <a:endParaRPr lang="en-US"/>
          </a:p>
        </p:txBody>
      </p:sp>
      <p:sp>
        <p:nvSpPr>
          <p:cNvPr id="7" name="Footer Placeholder 5">
            <a:extLst>
              <a:ext uri="{FF2B5EF4-FFF2-40B4-BE49-F238E27FC236}">
                <a16:creationId xmlns:a16="http://schemas.microsoft.com/office/drawing/2014/main" id="{00EA7F6B-0A11-4015-A5B5-EEFCA66EA6FD}"/>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8" name="Slide Number Placeholder 6">
            <a:extLst>
              <a:ext uri="{FF2B5EF4-FFF2-40B4-BE49-F238E27FC236}">
                <a16:creationId xmlns:a16="http://schemas.microsoft.com/office/drawing/2014/main" id="{C46766C2-DCC7-4665-9E1B-D4EF162FF74A}"/>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89274026-0978-47C8-8847-17A7926DEDFE}" type="slidenum">
              <a:rPr lang="en-US"/>
              <a:pPr>
                <a:defRPr/>
              </a:pPr>
              <a:t>‹#›</a:t>
            </a:fld>
            <a:endParaRPr lang="en-US"/>
          </a:p>
        </p:txBody>
      </p:sp>
    </p:spTree>
    <p:extLst>
      <p:ext uri="{BB962C8B-B14F-4D97-AF65-F5344CB8AC3E}">
        <p14:creationId xmlns:p14="http://schemas.microsoft.com/office/powerpoint/2010/main" val="316434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a:extLst>
              <a:ext uri="{FF2B5EF4-FFF2-40B4-BE49-F238E27FC236}">
                <a16:creationId xmlns:a16="http://schemas.microsoft.com/office/drawing/2014/main" id="{72D0F314-41A1-4EA8-9115-BB3F65AD56C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917B5C76-09D1-4457-A97B-EBB9F4CBA4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E935D1C4-B896-4873-89E1-40210D3155F1}"/>
              </a:ext>
            </a:extLst>
          </p:cNvPr>
          <p:cNvSpPr>
            <a:spLocks noGrp="1" noChangeArrowheads="1"/>
          </p:cNvSpPr>
          <p:nvPr>
            <p:ph type="sldNum" sz="quarter" idx="12"/>
          </p:nvPr>
        </p:nvSpPr>
        <p:spPr>
          <a:ln/>
        </p:spPr>
        <p:txBody>
          <a:bodyPr/>
          <a:lstStyle>
            <a:lvl1pPr>
              <a:defRPr/>
            </a:lvl1pPr>
          </a:lstStyle>
          <a:p>
            <a:pPr>
              <a:defRPr/>
            </a:pPr>
            <a:fld id="{1C15CBD9-018E-4512-B13A-F82E22CBEFBD}" type="slidenum">
              <a:rPr lang="en-US" altLang="en-US"/>
              <a:pPr>
                <a:defRPr/>
              </a:pPr>
              <a:t>‹#›</a:t>
            </a:fld>
            <a:endParaRPr lang="en-US" altLang="en-US"/>
          </a:p>
        </p:txBody>
      </p:sp>
    </p:spTree>
    <p:extLst>
      <p:ext uri="{BB962C8B-B14F-4D97-AF65-F5344CB8AC3E}">
        <p14:creationId xmlns:p14="http://schemas.microsoft.com/office/powerpoint/2010/main" val="34685050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ormAutofit/>
          </a:bodyPr>
          <a:lstStyle>
            <a:lvl1pPr algn="l">
              <a:defRPr sz="18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05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11046" y="2344684"/>
            <a:ext cx="3639741" cy="3516365"/>
          </a:xfrm>
        </p:spPr>
        <p:txBody>
          <a:bodyPr anchor="t"/>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240E3939-133B-4ABD-891B-8BEF4B3A2183}"/>
              </a:ext>
            </a:extLst>
          </p:cNvPr>
          <p:cNvSpPr>
            <a:spLocks noGrp="1"/>
          </p:cNvSpPr>
          <p:nvPr>
            <p:ph type="dt" sz="half" idx="14"/>
          </p:nvPr>
        </p:nvSpPr>
        <p:spPr>
          <a:xfrm>
            <a:off x="2914650" y="6042025"/>
            <a:ext cx="731838" cy="365125"/>
          </a:xfrm>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D10D14F8-25C5-45AB-AB35-9B08EF3B205F}" type="datetimeFigureOut">
              <a:rPr lang="en-US"/>
              <a:pPr>
                <a:defRPr/>
              </a:pPr>
              <a:t>2/13/2020</a:t>
            </a:fld>
            <a:endParaRPr lang="en-US"/>
          </a:p>
        </p:txBody>
      </p:sp>
      <p:sp>
        <p:nvSpPr>
          <p:cNvPr id="6" name="Footer Placeholder 5">
            <a:extLst>
              <a:ext uri="{FF2B5EF4-FFF2-40B4-BE49-F238E27FC236}">
                <a16:creationId xmlns:a16="http://schemas.microsoft.com/office/drawing/2014/main" id="{051E4003-2691-432B-A7A3-EA11902DC5F9}"/>
              </a:ext>
            </a:extLst>
          </p:cNvPr>
          <p:cNvSpPr>
            <a:spLocks noGrp="1"/>
          </p:cNvSpPr>
          <p:nvPr>
            <p:ph type="ftr" sz="quarter" idx="15"/>
          </p:nvPr>
        </p:nvSpPr>
        <p:spPr>
          <a:xfrm>
            <a:off x="442913" y="6042025"/>
            <a:ext cx="2471737" cy="365125"/>
          </a:xfrm>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A1321FE7-13B3-4EAD-8618-FCFA10841999}"/>
              </a:ext>
            </a:extLst>
          </p:cNvPr>
          <p:cNvSpPr>
            <a:spLocks noGrp="1"/>
          </p:cNvSpPr>
          <p:nvPr>
            <p:ph type="sldNum" sz="quarter" idx="16"/>
          </p:nvPr>
        </p:nvSpPr>
        <p:spPr>
          <a:xfrm>
            <a:off x="3646488" y="5916613"/>
            <a:ext cx="796925" cy="490537"/>
          </a:xfrm>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AE736469-CA20-453B-A10B-295F1285CD77}" type="slidenum">
              <a:rPr lang="en-US"/>
              <a:pPr>
                <a:defRPr/>
              </a:pPr>
              <a:t>‹#›</a:t>
            </a:fld>
            <a:endParaRPr lang="en-US"/>
          </a:p>
        </p:txBody>
      </p:sp>
    </p:spTree>
    <p:extLst>
      <p:ext uri="{BB962C8B-B14F-4D97-AF65-F5344CB8AC3E}">
        <p14:creationId xmlns:p14="http://schemas.microsoft.com/office/powerpoint/2010/main" val="4237797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ormAutofit/>
          </a:bodyPr>
          <a:lstStyle>
            <a:lvl1pPr algn="l">
              <a:defRPr sz="18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7500" y="5367338"/>
            <a:ext cx="7921064"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EF5F4F7C-9623-40CB-9ED1-47E6CB9E8345}"/>
              </a:ext>
            </a:extLst>
          </p:cNvPr>
          <p:cNvSpPr>
            <a:spLocks noGrp="1"/>
          </p:cNvSpPr>
          <p:nvPr>
            <p:ph type="dt" sz="half" idx="14"/>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7FF5C1C2-2F0C-4E9B-B1AD-BD7DEB8F1535}" type="datetimeFigureOut">
              <a:rPr lang="en-US"/>
              <a:pPr>
                <a:defRPr/>
              </a:pPr>
              <a:t>2/13/2020</a:t>
            </a:fld>
            <a:endParaRPr lang="en-US"/>
          </a:p>
        </p:txBody>
      </p:sp>
      <p:sp>
        <p:nvSpPr>
          <p:cNvPr id="6" name="Footer Placeholder 5">
            <a:extLst>
              <a:ext uri="{FF2B5EF4-FFF2-40B4-BE49-F238E27FC236}">
                <a16:creationId xmlns:a16="http://schemas.microsoft.com/office/drawing/2014/main" id="{15B2D9DE-B82E-4E7E-9E5C-B2B48512B2F1}"/>
              </a:ext>
            </a:extLst>
          </p:cNvPr>
          <p:cNvSpPr>
            <a:spLocks noGrp="1"/>
          </p:cNvSpPr>
          <p:nvPr>
            <p:ph type="ftr" sz="quarter" idx="15"/>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485C47FD-56A6-4BB5-8191-345D3BACA5D6}"/>
              </a:ext>
            </a:extLst>
          </p:cNvPr>
          <p:cNvSpPr>
            <a:spLocks noGrp="1"/>
          </p:cNvSpPr>
          <p:nvPr>
            <p:ph type="sldNum" sz="quarter" idx="16"/>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32ED66D1-3F03-44E4-B3F3-2C94A9A43214}" type="slidenum">
              <a:rPr lang="en-US"/>
              <a:pPr>
                <a:defRPr/>
              </a:pPr>
              <a:t>‹#›</a:t>
            </a:fld>
            <a:endParaRPr lang="en-US"/>
          </a:p>
        </p:txBody>
      </p:sp>
    </p:spTree>
    <p:extLst>
      <p:ext uri="{BB962C8B-B14F-4D97-AF65-F5344CB8AC3E}">
        <p14:creationId xmlns:p14="http://schemas.microsoft.com/office/powerpoint/2010/main" val="2762723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01E077F9-A691-4CEA-AB97-22092C359226}"/>
              </a:ext>
            </a:extLst>
          </p:cNvPr>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lstStyle>
            <a:lvl1pPr algn="l">
              <a:defRPr sz="3150" b="1" cap="none"/>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Click to edit Master text styles</a:t>
            </a:r>
          </a:p>
        </p:txBody>
      </p:sp>
      <p:sp>
        <p:nvSpPr>
          <p:cNvPr id="6" name="Date Placeholder 3">
            <a:extLst>
              <a:ext uri="{FF2B5EF4-FFF2-40B4-BE49-F238E27FC236}">
                <a16:creationId xmlns:a16="http://schemas.microsoft.com/office/drawing/2014/main" id="{2CFB0390-DDDB-454E-9F6C-3964A5820027}"/>
              </a:ext>
            </a:extLst>
          </p:cNvPr>
          <p:cNvSpPr>
            <a:spLocks noGrp="1"/>
          </p:cNvSpPr>
          <p:nvPr>
            <p:ph type="dt" sz="half" idx="17"/>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129196D4-C2F5-4E84-8703-DBA5BBFBE4D5}" type="datetimeFigureOut">
              <a:rPr lang="en-US"/>
              <a:pPr>
                <a:defRPr/>
              </a:pPr>
              <a:t>2/13/2020</a:t>
            </a:fld>
            <a:endParaRPr lang="en-US"/>
          </a:p>
        </p:txBody>
      </p:sp>
      <p:sp>
        <p:nvSpPr>
          <p:cNvPr id="7" name="Footer Placeholder 4">
            <a:extLst>
              <a:ext uri="{FF2B5EF4-FFF2-40B4-BE49-F238E27FC236}">
                <a16:creationId xmlns:a16="http://schemas.microsoft.com/office/drawing/2014/main" id="{A0AD65A3-EDFB-41E5-93EA-09417D8B7817}"/>
              </a:ext>
            </a:extLst>
          </p:cNvPr>
          <p:cNvSpPr>
            <a:spLocks noGrp="1"/>
          </p:cNvSpPr>
          <p:nvPr>
            <p:ph type="ftr" sz="quarter" idx="18"/>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8" name="Slide Number Placeholder 5">
            <a:extLst>
              <a:ext uri="{FF2B5EF4-FFF2-40B4-BE49-F238E27FC236}">
                <a16:creationId xmlns:a16="http://schemas.microsoft.com/office/drawing/2014/main" id="{4BC6235C-D2E9-4056-BB49-D631C3576D3A}"/>
              </a:ext>
            </a:extLst>
          </p:cNvPr>
          <p:cNvSpPr>
            <a:spLocks noGrp="1"/>
          </p:cNvSpPr>
          <p:nvPr>
            <p:ph type="sldNum" sz="quarter" idx="19"/>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192219A9-856D-4B9A-81B5-271439021FA9}" type="slidenum">
              <a:rPr lang="en-US"/>
              <a:pPr>
                <a:defRPr/>
              </a:pPr>
              <a:t>‹#›</a:t>
            </a:fld>
            <a:endParaRPr lang="en-US"/>
          </a:p>
        </p:txBody>
      </p:sp>
    </p:spTree>
    <p:extLst>
      <p:ext uri="{BB962C8B-B14F-4D97-AF65-F5344CB8AC3E}">
        <p14:creationId xmlns:p14="http://schemas.microsoft.com/office/powerpoint/2010/main" val="1525863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A2CD893D-BF65-44FE-8E28-5A7D43112DAA}"/>
              </a:ext>
            </a:extLst>
          </p:cNvPr>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24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5" name="Date Placeholder 1">
            <a:extLst>
              <a:ext uri="{FF2B5EF4-FFF2-40B4-BE49-F238E27FC236}">
                <a16:creationId xmlns:a16="http://schemas.microsoft.com/office/drawing/2014/main" id="{83B136BB-EAEA-481E-AE80-00F8D0AD4CBD}"/>
              </a:ext>
            </a:extLst>
          </p:cNvPr>
          <p:cNvSpPr>
            <a:spLocks noGrp="1"/>
          </p:cNvSpPr>
          <p:nvPr>
            <p:ph type="dt" sz="half" idx="17"/>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89D8BDD8-5EC2-4440-B961-A6D121EBACAC}" type="datetimeFigureOut">
              <a:rPr lang="en-US"/>
              <a:pPr>
                <a:defRPr/>
              </a:pPr>
              <a:t>2/13/2020</a:t>
            </a:fld>
            <a:endParaRPr lang="en-US"/>
          </a:p>
        </p:txBody>
      </p:sp>
      <p:sp>
        <p:nvSpPr>
          <p:cNvPr id="7" name="Footer Placeholder 2">
            <a:extLst>
              <a:ext uri="{FF2B5EF4-FFF2-40B4-BE49-F238E27FC236}">
                <a16:creationId xmlns:a16="http://schemas.microsoft.com/office/drawing/2014/main" id="{ACC6F2FA-7620-48E5-B78C-423E2A3839B2}"/>
              </a:ext>
            </a:extLst>
          </p:cNvPr>
          <p:cNvSpPr>
            <a:spLocks noGrp="1"/>
          </p:cNvSpPr>
          <p:nvPr>
            <p:ph type="ftr" sz="quarter" idx="18"/>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8" name="Slide Number Placeholder 3">
            <a:extLst>
              <a:ext uri="{FF2B5EF4-FFF2-40B4-BE49-F238E27FC236}">
                <a16:creationId xmlns:a16="http://schemas.microsoft.com/office/drawing/2014/main" id="{5D19CA51-D4A4-474A-BC02-5207803F6081}"/>
              </a:ext>
            </a:extLst>
          </p:cNvPr>
          <p:cNvSpPr>
            <a:spLocks noGrp="1"/>
          </p:cNvSpPr>
          <p:nvPr>
            <p:ph type="sldNum" sz="quarter" idx="19"/>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7B3B27F1-CA9C-41E9-9D38-469F723D153E}" type="slidenum">
              <a:rPr lang="en-US"/>
              <a:pPr>
                <a:defRPr/>
              </a:pPr>
              <a:t>‹#›</a:t>
            </a:fld>
            <a:endParaRPr lang="en-US"/>
          </a:p>
        </p:txBody>
      </p:sp>
    </p:spTree>
    <p:extLst>
      <p:ext uri="{BB962C8B-B14F-4D97-AF65-F5344CB8AC3E}">
        <p14:creationId xmlns:p14="http://schemas.microsoft.com/office/powerpoint/2010/main" val="2268129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4997FDF-1062-47D8-99C0-B991DF40FF05}"/>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C242BB3-F4DA-4DD8-A0E1-1990C2D845C0}"/>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7FFC9BEE-AA6E-49C5-B8F2-907659DADFD1}" type="datetimeFigureOut">
              <a:rPr lang="en-US"/>
              <a:pPr>
                <a:defRPr/>
              </a:pPr>
              <a:t>2/13/2020</a:t>
            </a:fld>
            <a:endParaRPr lang="en-US"/>
          </a:p>
        </p:txBody>
      </p:sp>
      <p:sp>
        <p:nvSpPr>
          <p:cNvPr id="6" name="Footer Placeholder 4">
            <a:extLst>
              <a:ext uri="{FF2B5EF4-FFF2-40B4-BE49-F238E27FC236}">
                <a16:creationId xmlns:a16="http://schemas.microsoft.com/office/drawing/2014/main" id="{349B3F51-04BB-4322-BA58-2760EAC37845}"/>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FFB2DD9F-7914-41B8-9443-3F5ED7978F10}"/>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B81054AE-9F6B-4741-BB7B-29BB1FF3F691}" type="slidenum">
              <a:rPr lang="en-US"/>
              <a:pPr>
                <a:defRPr/>
              </a:pPr>
              <a:t>‹#›</a:t>
            </a:fld>
            <a:endParaRPr lang="en-US"/>
          </a:p>
        </p:txBody>
      </p:sp>
    </p:spTree>
    <p:extLst>
      <p:ext uri="{BB962C8B-B14F-4D97-AF65-F5344CB8AC3E}">
        <p14:creationId xmlns:p14="http://schemas.microsoft.com/office/powerpoint/2010/main" val="15388865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BEDAA450-40AB-4AC2-9871-4306969AAD22}"/>
              </a:ext>
            </a:extLst>
          </p:cNvPr>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CE8BEF9-2A8B-4FCB-8265-85394B5A613C}"/>
              </a:ext>
            </a:extLst>
          </p:cNvPr>
          <p:cNvSpPr>
            <a:spLocks noGrp="1"/>
          </p:cNvSpPr>
          <p:nvPr>
            <p:ph type="dt" sz="half" idx="10"/>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62089B36-E80A-4A69-8CCF-C14E04F6FEB1}" type="datetimeFigureOut">
              <a:rPr lang="en-US"/>
              <a:pPr>
                <a:defRPr/>
              </a:pPr>
              <a:t>2/13/2020</a:t>
            </a:fld>
            <a:endParaRPr lang="en-US"/>
          </a:p>
        </p:txBody>
      </p:sp>
      <p:sp>
        <p:nvSpPr>
          <p:cNvPr id="6" name="Footer Placeholder 4">
            <a:extLst>
              <a:ext uri="{FF2B5EF4-FFF2-40B4-BE49-F238E27FC236}">
                <a16:creationId xmlns:a16="http://schemas.microsoft.com/office/drawing/2014/main" id="{2D9FC5D1-28AB-45E7-AB32-B74EAAC9F707}"/>
              </a:ext>
            </a:extLst>
          </p:cNvPr>
          <p:cNvSpPr>
            <a:spLocks noGrp="1"/>
          </p:cNvSpPr>
          <p:nvPr>
            <p:ph type="ftr" sz="quarter" idx="11"/>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lide Number Placeholder 5">
            <a:extLst>
              <a:ext uri="{FF2B5EF4-FFF2-40B4-BE49-F238E27FC236}">
                <a16:creationId xmlns:a16="http://schemas.microsoft.com/office/drawing/2014/main" id="{B7746A12-B3A0-46CB-81C3-0BB402674F47}"/>
              </a:ext>
            </a:extLst>
          </p:cNvPr>
          <p:cNvSpPr>
            <a:spLocks noGrp="1"/>
          </p:cNvSpPr>
          <p:nvPr>
            <p:ph type="sldNum" sz="quarter" idx="12"/>
          </p:nvPr>
        </p:nvSpPr>
        <p:spPr/>
        <p:txBody>
          <a:bodyPr/>
          <a:lstStyle>
            <a:lvl1pPr defTabSz="914400" eaLnBrk="0" fontAlgn="base" hangingPunct="0">
              <a:spcBef>
                <a:spcPct val="0"/>
              </a:spcBef>
              <a:spcAft>
                <a:spcPct val="0"/>
              </a:spcAft>
              <a:defRPr>
                <a:latin typeface="Times New Roman" panose="02020603050405020304" pitchFamily="18" charset="0"/>
              </a:defRPr>
            </a:lvl1pPr>
          </a:lstStyle>
          <a:p>
            <a:pPr>
              <a:defRPr/>
            </a:pPr>
            <a:fld id="{A6074D25-B988-4546-9256-460376F7FF94}" type="slidenum">
              <a:rPr lang="en-US"/>
              <a:pPr>
                <a:defRPr/>
              </a:pPr>
              <a:t>‹#›</a:t>
            </a:fld>
            <a:endParaRPr lang="en-US"/>
          </a:p>
        </p:txBody>
      </p:sp>
    </p:spTree>
    <p:extLst>
      <p:ext uri="{BB962C8B-B14F-4D97-AF65-F5344CB8AC3E}">
        <p14:creationId xmlns:p14="http://schemas.microsoft.com/office/powerpoint/2010/main" val="1726316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3E9AB39B-2BBB-4FF9-93B9-F90912B0E79F}"/>
              </a:ext>
            </a:extLst>
          </p:cNvPr>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D0BDDF92-0926-416E-98AD-EEE8160320C4}"/>
              </a:ext>
            </a:extLst>
          </p:cNvPr>
          <p:cNvSpPr>
            <a:spLocks noGrp="1"/>
          </p:cNvSpPr>
          <p:nvPr>
            <p:ph type="dt" sz="half" idx="10"/>
          </p:nvPr>
        </p:nvSpPr>
        <p:spPr/>
        <p:txBody>
          <a:bodyPr/>
          <a:lstStyle>
            <a:lvl1pPr>
              <a:defRPr/>
            </a:lvl1pPr>
          </a:lstStyle>
          <a:p>
            <a:pPr>
              <a:defRPr/>
            </a:pPr>
            <a:fld id="{CE9B5F9C-71E2-491C-93B8-21E5136DB856}" type="datetimeFigureOut">
              <a:rPr lang="en-US"/>
              <a:pPr>
                <a:defRPr/>
              </a:pPr>
              <a:t>2/13/2020</a:t>
            </a:fld>
            <a:endParaRPr lang="en-US"/>
          </a:p>
        </p:txBody>
      </p:sp>
      <p:sp>
        <p:nvSpPr>
          <p:cNvPr id="6" name="Footer Placeholder 4">
            <a:extLst>
              <a:ext uri="{FF2B5EF4-FFF2-40B4-BE49-F238E27FC236}">
                <a16:creationId xmlns:a16="http://schemas.microsoft.com/office/drawing/2014/main" id="{FA6F2E27-B2FE-4CDC-ACA9-5F9A0F36F3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65DFC7-A261-4ABE-A671-3EAEC7C2C31A}"/>
              </a:ext>
            </a:extLst>
          </p:cNvPr>
          <p:cNvSpPr>
            <a:spLocks noGrp="1"/>
          </p:cNvSpPr>
          <p:nvPr>
            <p:ph type="sldNum" sz="quarter" idx="12"/>
          </p:nvPr>
        </p:nvSpPr>
        <p:spPr/>
        <p:txBody>
          <a:bodyPr/>
          <a:lstStyle>
            <a:lvl1pPr>
              <a:defRPr/>
            </a:lvl1pPr>
          </a:lstStyle>
          <a:p>
            <a:pPr>
              <a:defRPr/>
            </a:pPr>
            <a:fld id="{FB52D1A9-E243-4879-A045-DC2061896B78}" type="slidenum">
              <a:rPr lang="en-US"/>
              <a:pPr>
                <a:defRPr/>
              </a:pPr>
              <a:t>‹#›</a:t>
            </a:fld>
            <a:endParaRPr lang="en-US"/>
          </a:p>
        </p:txBody>
      </p:sp>
    </p:spTree>
    <p:extLst>
      <p:ext uri="{BB962C8B-B14F-4D97-AF65-F5344CB8AC3E}">
        <p14:creationId xmlns:p14="http://schemas.microsoft.com/office/powerpoint/2010/main" val="16902314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71A74A85-5EC9-41AB-9BE8-36E93D963A8A}"/>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BA2C517-554E-4A00-A940-7DC9F9739D87}"/>
              </a:ext>
            </a:extLst>
          </p:cNvPr>
          <p:cNvSpPr>
            <a:spLocks noGrp="1"/>
          </p:cNvSpPr>
          <p:nvPr>
            <p:ph type="dt" sz="half" idx="10"/>
          </p:nvPr>
        </p:nvSpPr>
        <p:spPr/>
        <p:txBody>
          <a:bodyPr/>
          <a:lstStyle>
            <a:lvl1pPr>
              <a:defRPr/>
            </a:lvl1pPr>
          </a:lstStyle>
          <a:p>
            <a:pPr>
              <a:defRPr/>
            </a:pPr>
            <a:fld id="{C040D42D-4F7F-43D0-8FBA-FC008C6EFC8E}" type="datetimeFigureOut">
              <a:rPr lang="en-US"/>
              <a:pPr>
                <a:defRPr/>
              </a:pPr>
              <a:t>2/13/2020</a:t>
            </a:fld>
            <a:endParaRPr lang="en-US"/>
          </a:p>
        </p:txBody>
      </p:sp>
      <p:sp>
        <p:nvSpPr>
          <p:cNvPr id="6" name="Footer Placeholder 4">
            <a:extLst>
              <a:ext uri="{FF2B5EF4-FFF2-40B4-BE49-F238E27FC236}">
                <a16:creationId xmlns:a16="http://schemas.microsoft.com/office/drawing/2014/main" id="{5D3B473E-D562-4751-BDC2-3C149860FB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4DEDF3-DB27-4ABD-9E48-D1FC90B6D33C}"/>
              </a:ext>
            </a:extLst>
          </p:cNvPr>
          <p:cNvSpPr>
            <a:spLocks noGrp="1"/>
          </p:cNvSpPr>
          <p:nvPr>
            <p:ph type="sldNum" sz="quarter" idx="12"/>
          </p:nvPr>
        </p:nvSpPr>
        <p:spPr/>
        <p:txBody>
          <a:bodyPr/>
          <a:lstStyle>
            <a:lvl1pPr>
              <a:defRPr/>
            </a:lvl1pPr>
          </a:lstStyle>
          <a:p>
            <a:pPr>
              <a:defRPr/>
            </a:pPr>
            <a:fld id="{F27B0A8C-2B83-4C76-A119-950E95E797E6}" type="slidenum">
              <a:rPr lang="en-US"/>
              <a:pPr>
                <a:defRPr/>
              </a:pPr>
              <a:t>‹#›</a:t>
            </a:fld>
            <a:endParaRPr lang="en-US"/>
          </a:p>
        </p:txBody>
      </p:sp>
    </p:spTree>
    <p:extLst>
      <p:ext uri="{BB962C8B-B14F-4D97-AF65-F5344CB8AC3E}">
        <p14:creationId xmlns:p14="http://schemas.microsoft.com/office/powerpoint/2010/main" val="26186024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62AFDE0E-B950-4076-859D-20829FB8D5E3}"/>
              </a:ext>
            </a:extLst>
          </p:cNvPr>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ACC0AE94-41F1-4483-BE0F-D6006461C4A2}"/>
              </a:ext>
            </a:extLst>
          </p:cNvPr>
          <p:cNvSpPr>
            <a:spLocks noGrp="1"/>
          </p:cNvSpPr>
          <p:nvPr>
            <p:ph type="dt" sz="half" idx="10"/>
          </p:nvPr>
        </p:nvSpPr>
        <p:spPr/>
        <p:txBody>
          <a:bodyPr/>
          <a:lstStyle>
            <a:lvl1pPr>
              <a:defRPr/>
            </a:lvl1pPr>
          </a:lstStyle>
          <a:p>
            <a:pPr>
              <a:defRPr/>
            </a:pPr>
            <a:fld id="{D8F7395D-ADC6-4EA6-92A6-C46E66364566}" type="datetimeFigureOut">
              <a:rPr lang="en-US"/>
              <a:pPr>
                <a:defRPr/>
              </a:pPr>
              <a:t>2/13/2020</a:t>
            </a:fld>
            <a:endParaRPr lang="en-US"/>
          </a:p>
        </p:txBody>
      </p:sp>
      <p:sp>
        <p:nvSpPr>
          <p:cNvPr id="6" name="Footer Placeholder 4">
            <a:extLst>
              <a:ext uri="{FF2B5EF4-FFF2-40B4-BE49-F238E27FC236}">
                <a16:creationId xmlns:a16="http://schemas.microsoft.com/office/drawing/2014/main" id="{90E44A0B-2A7E-41B6-97AB-64C5E94BDFC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8F6F74-B9D0-4CA5-AB70-21ECAE85E8DF}"/>
              </a:ext>
            </a:extLst>
          </p:cNvPr>
          <p:cNvSpPr>
            <a:spLocks noGrp="1"/>
          </p:cNvSpPr>
          <p:nvPr>
            <p:ph type="sldNum" sz="quarter" idx="12"/>
          </p:nvPr>
        </p:nvSpPr>
        <p:spPr/>
        <p:txBody>
          <a:bodyPr/>
          <a:lstStyle>
            <a:lvl1pPr>
              <a:defRPr/>
            </a:lvl1pPr>
          </a:lstStyle>
          <a:p>
            <a:pPr>
              <a:defRPr/>
            </a:pPr>
            <a:fld id="{6FE6BC53-0411-44A5-94AE-97B2C0A95B3E}" type="slidenum">
              <a:rPr lang="en-US"/>
              <a:pPr>
                <a:defRPr/>
              </a:pPr>
              <a:t>‹#›</a:t>
            </a:fld>
            <a:endParaRPr lang="en-US"/>
          </a:p>
        </p:txBody>
      </p:sp>
    </p:spTree>
    <p:extLst>
      <p:ext uri="{BB962C8B-B14F-4D97-AF65-F5344CB8AC3E}">
        <p14:creationId xmlns:p14="http://schemas.microsoft.com/office/powerpoint/2010/main" val="32296088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3FA2D3CC-08BC-4835-8A68-2B72E6EF8412}"/>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6F3D0935-0A1E-4D2E-A318-5699D5CCE889}"/>
              </a:ext>
            </a:extLst>
          </p:cNvPr>
          <p:cNvSpPr>
            <a:spLocks noGrp="1"/>
          </p:cNvSpPr>
          <p:nvPr>
            <p:ph type="dt" sz="half" idx="10"/>
          </p:nvPr>
        </p:nvSpPr>
        <p:spPr/>
        <p:txBody>
          <a:bodyPr/>
          <a:lstStyle>
            <a:lvl1pPr>
              <a:defRPr/>
            </a:lvl1pPr>
          </a:lstStyle>
          <a:p>
            <a:pPr>
              <a:defRPr/>
            </a:pPr>
            <a:fld id="{67E02F06-6E6F-457F-B547-2289B25928AE}" type="datetimeFigureOut">
              <a:rPr lang="en-US"/>
              <a:pPr>
                <a:defRPr/>
              </a:pPr>
              <a:t>2/13/2020</a:t>
            </a:fld>
            <a:endParaRPr lang="en-US"/>
          </a:p>
        </p:txBody>
      </p:sp>
      <p:sp>
        <p:nvSpPr>
          <p:cNvPr id="7" name="Footer Placeholder 5">
            <a:extLst>
              <a:ext uri="{FF2B5EF4-FFF2-40B4-BE49-F238E27FC236}">
                <a16:creationId xmlns:a16="http://schemas.microsoft.com/office/drawing/2014/main" id="{1ACE698D-B1CF-4D73-B280-A7A9BF0A265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1D0B19D-9737-48B0-A40A-F83DAFDC60EE}"/>
              </a:ext>
            </a:extLst>
          </p:cNvPr>
          <p:cNvSpPr>
            <a:spLocks noGrp="1"/>
          </p:cNvSpPr>
          <p:nvPr>
            <p:ph type="sldNum" sz="quarter" idx="12"/>
          </p:nvPr>
        </p:nvSpPr>
        <p:spPr/>
        <p:txBody>
          <a:bodyPr/>
          <a:lstStyle>
            <a:lvl1pPr>
              <a:defRPr/>
            </a:lvl1pPr>
          </a:lstStyle>
          <a:p>
            <a:pPr>
              <a:defRPr/>
            </a:pPr>
            <a:fld id="{0F9EE584-927D-40B4-A1AD-5CAA276C1FAF}" type="slidenum">
              <a:rPr lang="en-US"/>
              <a:pPr>
                <a:defRPr/>
              </a:pPr>
              <a:t>‹#›</a:t>
            </a:fld>
            <a:endParaRPr lang="en-US"/>
          </a:p>
        </p:txBody>
      </p:sp>
    </p:spTree>
    <p:extLst>
      <p:ext uri="{BB962C8B-B14F-4D97-AF65-F5344CB8AC3E}">
        <p14:creationId xmlns:p14="http://schemas.microsoft.com/office/powerpoint/2010/main" val="553051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19B1D2E2-5B2E-4ECA-9240-3BB345A06F6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8">
            <a:extLst>
              <a:ext uri="{FF2B5EF4-FFF2-40B4-BE49-F238E27FC236}">
                <a16:creationId xmlns:a16="http://schemas.microsoft.com/office/drawing/2014/main" id="{3880B058-5D70-421D-8F6B-097DEDF631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9">
            <a:extLst>
              <a:ext uri="{FF2B5EF4-FFF2-40B4-BE49-F238E27FC236}">
                <a16:creationId xmlns:a16="http://schemas.microsoft.com/office/drawing/2014/main" id="{C694F8EA-49DF-4DD2-A088-F4E9E790F8EF}"/>
              </a:ext>
            </a:extLst>
          </p:cNvPr>
          <p:cNvSpPr>
            <a:spLocks noGrp="1" noChangeArrowheads="1"/>
          </p:cNvSpPr>
          <p:nvPr>
            <p:ph type="sldNum" sz="quarter" idx="12"/>
          </p:nvPr>
        </p:nvSpPr>
        <p:spPr>
          <a:ln/>
        </p:spPr>
        <p:txBody>
          <a:bodyPr/>
          <a:lstStyle>
            <a:lvl1pPr>
              <a:defRPr/>
            </a:lvl1pPr>
          </a:lstStyle>
          <a:p>
            <a:pPr>
              <a:defRPr/>
            </a:pPr>
            <a:fld id="{A5DA493E-A071-47D8-92DC-A37723490E93}" type="slidenum">
              <a:rPr lang="en-US" altLang="en-US"/>
              <a:pPr>
                <a:defRPr/>
              </a:pPr>
              <a:t>‹#›</a:t>
            </a:fld>
            <a:endParaRPr lang="en-US" altLang="en-US"/>
          </a:p>
        </p:txBody>
      </p:sp>
    </p:spTree>
    <p:extLst>
      <p:ext uri="{BB962C8B-B14F-4D97-AF65-F5344CB8AC3E}">
        <p14:creationId xmlns:p14="http://schemas.microsoft.com/office/powerpoint/2010/main" val="42943886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69ABCBA-90A9-4F7F-AEA2-F56AD198211C}"/>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9996" y="2751137"/>
            <a:ext cx="3687391" cy="3109913"/>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0" y="2751137"/>
            <a:ext cx="3670720" cy="3109913"/>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2F5829DD-7026-4C5C-9E98-455718F0842D}"/>
              </a:ext>
            </a:extLst>
          </p:cNvPr>
          <p:cNvSpPr>
            <a:spLocks noGrp="1"/>
          </p:cNvSpPr>
          <p:nvPr>
            <p:ph type="dt" sz="half" idx="10"/>
          </p:nvPr>
        </p:nvSpPr>
        <p:spPr/>
        <p:txBody>
          <a:bodyPr/>
          <a:lstStyle>
            <a:lvl1pPr>
              <a:defRPr/>
            </a:lvl1pPr>
          </a:lstStyle>
          <a:p>
            <a:pPr>
              <a:defRPr/>
            </a:pPr>
            <a:fld id="{67D993EE-8883-4D82-8BF7-15DDC84C7CD6}" type="datetimeFigureOut">
              <a:rPr lang="en-US"/>
              <a:pPr>
                <a:defRPr/>
              </a:pPr>
              <a:t>2/13/2020</a:t>
            </a:fld>
            <a:endParaRPr lang="en-US"/>
          </a:p>
        </p:txBody>
      </p:sp>
      <p:sp>
        <p:nvSpPr>
          <p:cNvPr id="9" name="Footer Placeholder 7">
            <a:extLst>
              <a:ext uri="{FF2B5EF4-FFF2-40B4-BE49-F238E27FC236}">
                <a16:creationId xmlns:a16="http://schemas.microsoft.com/office/drawing/2014/main" id="{4C90C985-0310-4336-AC02-00AA9C010E37}"/>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AD49FB93-0EDD-41C4-827F-81CCE9F34BC5}"/>
              </a:ext>
            </a:extLst>
          </p:cNvPr>
          <p:cNvSpPr>
            <a:spLocks noGrp="1"/>
          </p:cNvSpPr>
          <p:nvPr>
            <p:ph type="sldNum" sz="quarter" idx="12"/>
          </p:nvPr>
        </p:nvSpPr>
        <p:spPr/>
        <p:txBody>
          <a:bodyPr/>
          <a:lstStyle>
            <a:lvl1pPr>
              <a:defRPr/>
            </a:lvl1pPr>
          </a:lstStyle>
          <a:p>
            <a:pPr>
              <a:defRPr/>
            </a:pPr>
            <a:fld id="{7E46C8EB-7CD6-4490-B1E0-F733263E7C29}" type="slidenum">
              <a:rPr lang="en-US"/>
              <a:pPr>
                <a:defRPr/>
              </a:pPr>
              <a:t>‹#›</a:t>
            </a:fld>
            <a:endParaRPr lang="en-US"/>
          </a:p>
        </p:txBody>
      </p:sp>
    </p:spTree>
    <p:extLst>
      <p:ext uri="{BB962C8B-B14F-4D97-AF65-F5344CB8AC3E}">
        <p14:creationId xmlns:p14="http://schemas.microsoft.com/office/powerpoint/2010/main" val="18589090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3E2A0DEB-ABC4-4DA4-BC0E-806B718E5FAF}"/>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E5CE7D0F-6548-4479-8F8C-5F8CB4EA225C}"/>
              </a:ext>
            </a:extLst>
          </p:cNvPr>
          <p:cNvSpPr>
            <a:spLocks noGrp="1"/>
          </p:cNvSpPr>
          <p:nvPr>
            <p:ph type="dt" sz="half" idx="10"/>
          </p:nvPr>
        </p:nvSpPr>
        <p:spPr/>
        <p:txBody>
          <a:bodyPr/>
          <a:lstStyle>
            <a:lvl1pPr>
              <a:defRPr/>
            </a:lvl1pPr>
          </a:lstStyle>
          <a:p>
            <a:pPr>
              <a:defRPr/>
            </a:pPr>
            <a:fld id="{E550FE9A-6608-45A7-B00F-B1AF6E8DB507}" type="datetimeFigureOut">
              <a:rPr lang="en-US"/>
              <a:pPr>
                <a:defRPr/>
              </a:pPr>
              <a:t>2/13/2020</a:t>
            </a:fld>
            <a:endParaRPr lang="en-US"/>
          </a:p>
        </p:txBody>
      </p:sp>
      <p:sp>
        <p:nvSpPr>
          <p:cNvPr id="5" name="Footer Placeholder 3">
            <a:extLst>
              <a:ext uri="{FF2B5EF4-FFF2-40B4-BE49-F238E27FC236}">
                <a16:creationId xmlns:a16="http://schemas.microsoft.com/office/drawing/2014/main" id="{61B9ACBB-020B-4570-A7D0-EFBA67B769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F41EE30-22A1-4708-89F0-2784D2E97576}"/>
              </a:ext>
            </a:extLst>
          </p:cNvPr>
          <p:cNvSpPr>
            <a:spLocks noGrp="1"/>
          </p:cNvSpPr>
          <p:nvPr>
            <p:ph type="sldNum" sz="quarter" idx="12"/>
          </p:nvPr>
        </p:nvSpPr>
        <p:spPr/>
        <p:txBody>
          <a:bodyPr/>
          <a:lstStyle>
            <a:lvl1pPr>
              <a:defRPr/>
            </a:lvl1pPr>
          </a:lstStyle>
          <a:p>
            <a:pPr>
              <a:defRPr/>
            </a:pPr>
            <a:fld id="{CBA4625A-2E0A-4330-8379-07D7997BB7F9}" type="slidenum">
              <a:rPr lang="en-US"/>
              <a:pPr>
                <a:defRPr/>
              </a:pPr>
              <a:t>‹#›</a:t>
            </a:fld>
            <a:endParaRPr lang="en-US"/>
          </a:p>
        </p:txBody>
      </p:sp>
    </p:spTree>
    <p:extLst>
      <p:ext uri="{BB962C8B-B14F-4D97-AF65-F5344CB8AC3E}">
        <p14:creationId xmlns:p14="http://schemas.microsoft.com/office/powerpoint/2010/main" val="18497503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3F5E0-57E9-4DAB-9DBE-F72D1A5E083E}"/>
              </a:ext>
            </a:extLst>
          </p:cNvPr>
          <p:cNvSpPr>
            <a:spLocks noGrp="1"/>
          </p:cNvSpPr>
          <p:nvPr>
            <p:ph type="dt" sz="half" idx="10"/>
          </p:nvPr>
        </p:nvSpPr>
        <p:spPr/>
        <p:txBody>
          <a:bodyPr/>
          <a:lstStyle>
            <a:lvl1pPr>
              <a:defRPr/>
            </a:lvl1pPr>
          </a:lstStyle>
          <a:p>
            <a:pPr>
              <a:defRPr/>
            </a:pPr>
            <a:fld id="{5FA464B2-0101-4BB9-A633-3AD9ACB97501}" type="datetimeFigureOut">
              <a:rPr lang="en-US"/>
              <a:pPr>
                <a:defRPr/>
              </a:pPr>
              <a:t>2/13/2020</a:t>
            </a:fld>
            <a:endParaRPr lang="en-US"/>
          </a:p>
        </p:txBody>
      </p:sp>
      <p:sp>
        <p:nvSpPr>
          <p:cNvPr id="3" name="Footer Placeholder 2">
            <a:extLst>
              <a:ext uri="{FF2B5EF4-FFF2-40B4-BE49-F238E27FC236}">
                <a16:creationId xmlns:a16="http://schemas.microsoft.com/office/drawing/2014/main" id="{5226D0BA-714C-4715-A1F1-91A2E8A4E80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FFF193C7-7A21-4776-8E69-DA09F5338FAC}"/>
              </a:ext>
            </a:extLst>
          </p:cNvPr>
          <p:cNvSpPr>
            <a:spLocks noGrp="1"/>
          </p:cNvSpPr>
          <p:nvPr>
            <p:ph type="sldNum" sz="quarter" idx="12"/>
          </p:nvPr>
        </p:nvSpPr>
        <p:spPr/>
        <p:txBody>
          <a:bodyPr/>
          <a:lstStyle>
            <a:lvl1pPr>
              <a:defRPr/>
            </a:lvl1pPr>
          </a:lstStyle>
          <a:p>
            <a:pPr>
              <a:defRPr/>
            </a:pPr>
            <a:fld id="{F518FC5B-3696-47E2-B087-BFD71F4DB51F}" type="slidenum">
              <a:rPr lang="en-US"/>
              <a:pPr>
                <a:defRPr/>
              </a:pPr>
              <a:t>‹#›</a:t>
            </a:fld>
            <a:endParaRPr lang="en-US"/>
          </a:p>
        </p:txBody>
      </p:sp>
    </p:spTree>
    <p:extLst>
      <p:ext uri="{BB962C8B-B14F-4D97-AF65-F5344CB8AC3E}">
        <p14:creationId xmlns:p14="http://schemas.microsoft.com/office/powerpoint/2010/main" val="15066549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EE0EFA68-6664-428D-94E0-2400DC888BCB}"/>
              </a:ext>
            </a:extLst>
          </p:cNvPr>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CB1A902D-A89A-49A5-866E-F3ECEAD0EEC3}"/>
              </a:ext>
            </a:extLst>
          </p:cNvPr>
          <p:cNvSpPr>
            <a:spLocks noGrp="1"/>
          </p:cNvSpPr>
          <p:nvPr>
            <p:ph type="dt" sz="half" idx="10"/>
          </p:nvPr>
        </p:nvSpPr>
        <p:spPr/>
        <p:txBody>
          <a:bodyPr/>
          <a:lstStyle>
            <a:lvl1pPr>
              <a:defRPr/>
            </a:lvl1pPr>
          </a:lstStyle>
          <a:p>
            <a:pPr>
              <a:defRPr/>
            </a:pPr>
            <a:fld id="{338BC575-8D58-48D8-B13B-B93A52B0DDCC}" type="datetimeFigureOut">
              <a:rPr lang="en-US"/>
              <a:pPr>
                <a:defRPr/>
              </a:pPr>
              <a:t>2/13/2020</a:t>
            </a:fld>
            <a:endParaRPr lang="en-US"/>
          </a:p>
        </p:txBody>
      </p:sp>
      <p:sp>
        <p:nvSpPr>
          <p:cNvPr id="7" name="Footer Placeholder 5">
            <a:extLst>
              <a:ext uri="{FF2B5EF4-FFF2-40B4-BE49-F238E27FC236}">
                <a16:creationId xmlns:a16="http://schemas.microsoft.com/office/drawing/2014/main" id="{B15F33EE-C942-41DA-BCF8-5027F27913D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32F5CABA-4337-4FE9-9879-DA2F6A870B58}"/>
              </a:ext>
            </a:extLst>
          </p:cNvPr>
          <p:cNvSpPr>
            <a:spLocks noGrp="1"/>
          </p:cNvSpPr>
          <p:nvPr>
            <p:ph type="sldNum" sz="quarter" idx="12"/>
          </p:nvPr>
        </p:nvSpPr>
        <p:spPr/>
        <p:txBody>
          <a:bodyPr/>
          <a:lstStyle>
            <a:lvl1pPr>
              <a:defRPr/>
            </a:lvl1pPr>
          </a:lstStyle>
          <a:p>
            <a:pPr>
              <a:defRPr/>
            </a:pPr>
            <a:fld id="{05663F43-5C8E-4A2E-B041-48C51723C206}" type="slidenum">
              <a:rPr lang="en-US"/>
              <a:pPr>
                <a:defRPr/>
              </a:pPr>
              <a:t>‹#›</a:t>
            </a:fld>
            <a:endParaRPr lang="en-US"/>
          </a:p>
        </p:txBody>
      </p:sp>
    </p:spTree>
    <p:extLst>
      <p:ext uri="{BB962C8B-B14F-4D97-AF65-F5344CB8AC3E}">
        <p14:creationId xmlns:p14="http://schemas.microsoft.com/office/powerpoint/2010/main" val="2110409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09996" y="2344684"/>
            <a:ext cx="3501548" cy="3516365"/>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5CA938D-5BA6-4EF0-A403-120FEEEE381B}"/>
              </a:ext>
            </a:extLst>
          </p:cNvPr>
          <p:cNvSpPr>
            <a:spLocks noGrp="1"/>
          </p:cNvSpPr>
          <p:nvPr>
            <p:ph type="dt" sz="half" idx="14"/>
          </p:nvPr>
        </p:nvSpPr>
        <p:spPr>
          <a:xfrm>
            <a:off x="2914650" y="6042025"/>
            <a:ext cx="731838" cy="365125"/>
          </a:xfrm>
        </p:spPr>
        <p:txBody>
          <a:bodyPr/>
          <a:lstStyle>
            <a:lvl1pPr>
              <a:defRPr/>
            </a:lvl1pPr>
          </a:lstStyle>
          <a:p>
            <a:pPr>
              <a:defRPr/>
            </a:pPr>
            <a:fld id="{CCF6270C-8064-4D5F-AD70-CCD1BA20B86C}" type="datetimeFigureOut">
              <a:rPr lang="en-US"/>
              <a:pPr>
                <a:defRPr/>
              </a:pPr>
              <a:t>2/13/2020</a:t>
            </a:fld>
            <a:endParaRPr lang="en-US"/>
          </a:p>
        </p:txBody>
      </p:sp>
      <p:sp>
        <p:nvSpPr>
          <p:cNvPr id="6" name="Footer Placeholder 5">
            <a:extLst>
              <a:ext uri="{FF2B5EF4-FFF2-40B4-BE49-F238E27FC236}">
                <a16:creationId xmlns:a16="http://schemas.microsoft.com/office/drawing/2014/main" id="{734D0CF6-6587-42EF-A8D7-5D0E9CAC080B}"/>
              </a:ext>
            </a:extLst>
          </p:cNvPr>
          <p:cNvSpPr>
            <a:spLocks noGrp="1"/>
          </p:cNvSpPr>
          <p:nvPr>
            <p:ph type="ftr" sz="quarter" idx="15"/>
          </p:nvPr>
        </p:nvSpPr>
        <p:spPr>
          <a:xfrm>
            <a:off x="442913" y="6042025"/>
            <a:ext cx="2471737" cy="365125"/>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DE1275D-2179-4EC2-BB1A-9969C8838379}"/>
              </a:ext>
            </a:extLst>
          </p:cNvPr>
          <p:cNvSpPr>
            <a:spLocks noGrp="1"/>
          </p:cNvSpPr>
          <p:nvPr>
            <p:ph type="sldNum" sz="quarter" idx="16"/>
          </p:nvPr>
        </p:nvSpPr>
        <p:spPr>
          <a:xfrm>
            <a:off x="3646488" y="5916613"/>
            <a:ext cx="796925" cy="490537"/>
          </a:xfrm>
        </p:spPr>
        <p:txBody>
          <a:bodyPr/>
          <a:lstStyle>
            <a:lvl1pPr>
              <a:defRPr/>
            </a:lvl1pPr>
          </a:lstStyle>
          <a:p>
            <a:pPr>
              <a:defRPr/>
            </a:pPr>
            <a:fld id="{B850616F-B4C8-4A1A-B88C-C60D04B14825}" type="slidenum">
              <a:rPr lang="en-US"/>
              <a:pPr>
                <a:defRPr/>
              </a:pPr>
              <a:t>‹#›</a:t>
            </a:fld>
            <a:endParaRPr lang="en-US"/>
          </a:p>
        </p:txBody>
      </p:sp>
    </p:spTree>
    <p:extLst>
      <p:ext uri="{BB962C8B-B14F-4D97-AF65-F5344CB8AC3E}">
        <p14:creationId xmlns:p14="http://schemas.microsoft.com/office/powerpoint/2010/main" val="27287779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6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04863" y="5367338"/>
            <a:ext cx="7526337" cy="49371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453C3E55-12DA-40FC-95B6-8996BB973FAD}"/>
              </a:ext>
            </a:extLst>
          </p:cNvPr>
          <p:cNvSpPr>
            <a:spLocks noGrp="1"/>
          </p:cNvSpPr>
          <p:nvPr>
            <p:ph type="dt" sz="half" idx="14"/>
          </p:nvPr>
        </p:nvSpPr>
        <p:spPr/>
        <p:txBody>
          <a:bodyPr/>
          <a:lstStyle>
            <a:lvl1pPr>
              <a:defRPr/>
            </a:lvl1pPr>
          </a:lstStyle>
          <a:p>
            <a:pPr>
              <a:defRPr/>
            </a:pPr>
            <a:fld id="{3B89E9C7-3F43-4DA2-8A3E-D8D722C4DF73}" type="datetimeFigureOut">
              <a:rPr lang="en-US"/>
              <a:pPr>
                <a:defRPr/>
              </a:pPr>
              <a:t>2/13/2020</a:t>
            </a:fld>
            <a:endParaRPr lang="en-US"/>
          </a:p>
        </p:txBody>
      </p:sp>
      <p:sp>
        <p:nvSpPr>
          <p:cNvPr id="6" name="Footer Placeholder 5">
            <a:extLst>
              <a:ext uri="{FF2B5EF4-FFF2-40B4-BE49-F238E27FC236}">
                <a16:creationId xmlns:a16="http://schemas.microsoft.com/office/drawing/2014/main" id="{28B638C2-439F-4FEC-B7AD-82E6BE6C941A}"/>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17CF449-8221-4100-BCF7-40ECD1E1C154}"/>
              </a:ext>
            </a:extLst>
          </p:cNvPr>
          <p:cNvSpPr>
            <a:spLocks noGrp="1"/>
          </p:cNvSpPr>
          <p:nvPr>
            <p:ph type="sldNum" sz="quarter" idx="16"/>
          </p:nvPr>
        </p:nvSpPr>
        <p:spPr/>
        <p:txBody>
          <a:bodyPr/>
          <a:lstStyle>
            <a:lvl1pPr>
              <a:defRPr/>
            </a:lvl1pPr>
          </a:lstStyle>
          <a:p>
            <a:pPr>
              <a:defRPr/>
            </a:pPr>
            <a:fld id="{BC655D85-87C8-4A0C-8C61-9C6E71043031}" type="slidenum">
              <a:rPr lang="en-US"/>
              <a:pPr>
                <a:defRPr/>
              </a:pPr>
              <a:t>‹#›</a:t>
            </a:fld>
            <a:endParaRPr lang="en-US"/>
          </a:p>
        </p:txBody>
      </p:sp>
    </p:spTree>
    <p:extLst>
      <p:ext uri="{BB962C8B-B14F-4D97-AF65-F5344CB8AC3E}">
        <p14:creationId xmlns:p14="http://schemas.microsoft.com/office/powerpoint/2010/main" val="4081071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556996C1-8CF3-431E-B8C6-843F6A62ED27}"/>
              </a:ext>
            </a:extLst>
          </p:cNvPr>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Edit Master text styles</a:t>
            </a:r>
          </a:p>
        </p:txBody>
      </p:sp>
      <p:sp>
        <p:nvSpPr>
          <p:cNvPr id="6" name="Date Placeholder 3">
            <a:extLst>
              <a:ext uri="{FF2B5EF4-FFF2-40B4-BE49-F238E27FC236}">
                <a16:creationId xmlns:a16="http://schemas.microsoft.com/office/drawing/2014/main" id="{90EF6DE3-E119-4B5D-9528-FA7C2DE53EA2}"/>
              </a:ext>
            </a:extLst>
          </p:cNvPr>
          <p:cNvSpPr>
            <a:spLocks noGrp="1"/>
          </p:cNvSpPr>
          <p:nvPr>
            <p:ph type="dt" sz="half" idx="17"/>
          </p:nvPr>
        </p:nvSpPr>
        <p:spPr/>
        <p:txBody>
          <a:bodyPr/>
          <a:lstStyle>
            <a:lvl1pPr>
              <a:defRPr/>
            </a:lvl1pPr>
          </a:lstStyle>
          <a:p>
            <a:pPr>
              <a:defRPr/>
            </a:pPr>
            <a:fld id="{86482906-A73F-4AC9-8D0E-4A418BE11EF4}" type="datetimeFigureOut">
              <a:rPr lang="en-US"/>
              <a:pPr>
                <a:defRPr/>
              </a:pPr>
              <a:t>2/13/2020</a:t>
            </a:fld>
            <a:endParaRPr lang="en-US"/>
          </a:p>
        </p:txBody>
      </p:sp>
      <p:sp>
        <p:nvSpPr>
          <p:cNvPr id="7" name="Footer Placeholder 4">
            <a:extLst>
              <a:ext uri="{FF2B5EF4-FFF2-40B4-BE49-F238E27FC236}">
                <a16:creationId xmlns:a16="http://schemas.microsoft.com/office/drawing/2014/main" id="{CEC6565F-8A0A-4CE4-971A-F47F3DA58E14}"/>
              </a:ext>
            </a:extLst>
          </p:cNvPr>
          <p:cNvSpPr>
            <a:spLocks noGrp="1"/>
          </p:cNvSpPr>
          <p:nvPr>
            <p:ph type="ftr" sz="quarter" idx="18"/>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E6319AC-BB7C-4C84-84C6-4BDC0AD82ECB}"/>
              </a:ext>
            </a:extLst>
          </p:cNvPr>
          <p:cNvSpPr>
            <a:spLocks noGrp="1"/>
          </p:cNvSpPr>
          <p:nvPr>
            <p:ph type="sldNum" sz="quarter" idx="19"/>
          </p:nvPr>
        </p:nvSpPr>
        <p:spPr/>
        <p:txBody>
          <a:bodyPr/>
          <a:lstStyle>
            <a:lvl1pPr>
              <a:defRPr/>
            </a:lvl1pPr>
          </a:lstStyle>
          <a:p>
            <a:pPr>
              <a:defRPr/>
            </a:pPr>
            <a:fld id="{5071314D-C44B-450E-86F6-E4E170ABA70D}" type="slidenum">
              <a:rPr lang="en-US"/>
              <a:pPr>
                <a:defRPr/>
              </a:pPr>
              <a:t>‹#›</a:t>
            </a:fld>
            <a:endParaRPr lang="en-US"/>
          </a:p>
        </p:txBody>
      </p:sp>
    </p:spTree>
    <p:extLst>
      <p:ext uri="{BB962C8B-B14F-4D97-AF65-F5344CB8AC3E}">
        <p14:creationId xmlns:p14="http://schemas.microsoft.com/office/powerpoint/2010/main" val="9571053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1DCFA5DD-079F-4F7F-9AE9-01DF7B12D2B2}"/>
              </a:ext>
            </a:extLst>
          </p:cNvPr>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Edit Master text styles</a:t>
            </a:r>
          </a:p>
        </p:txBody>
      </p:sp>
      <p:sp>
        <p:nvSpPr>
          <p:cNvPr id="5" name="Date Placeholder 1">
            <a:extLst>
              <a:ext uri="{FF2B5EF4-FFF2-40B4-BE49-F238E27FC236}">
                <a16:creationId xmlns:a16="http://schemas.microsoft.com/office/drawing/2014/main" id="{AD7023DD-5147-424B-AA4B-E92F4BDD6DF3}"/>
              </a:ext>
            </a:extLst>
          </p:cNvPr>
          <p:cNvSpPr>
            <a:spLocks noGrp="1"/>
          </p:cNvSpPr>
          <p:nvPr>
            <p:ph type="dt" sz="half" idx="17"/>
          </p:nvPr>
        </p:nvSpPr>
        <p:spPr/>
        <p:txBody>
          <a:bodyPr/>
          <a:lstStyle>
            <a:lvl1pPr>
              <a:defRPr/>
            </a:lvl1pPr>
          </a:lstStyle>
          <a:p>
            <a:pPr>
              <a:defRPr/>
            </a:pPr>
            <a:fld id="{108A012C-E102-4E71-B9AA-EF1F2EC6746B}" type="datetimeFigureOut">
              <a:rPr lang="en-US"/>
              <a:pPr>
                <a:defRPr/>
              </a:pPr>
              <a:t>2/13/2020</a:t>
            </a:fld>
            <a:endParaRPr lang="en-US"/>
          </a:p>
        </p:txBody>
      </p:sp>
      <p:sp>
        <p:nvSpPr>
          <p:cNvPr id="7" name="Footer Placeholder 2">
            <a:extLst>
              <a:ext uri="{FF2B5EF4-FFF2-40B4-BE49-F238E27FC236}">
                <a16:creationId xmlns:a16="http://schemas.microsoft.com/office/drawing/2014/main" id="{C540CA95-66B5-436F-98EA-308D46C20B75}"/>
              </a:ext>
            </a:extLst>
          </p:cNvPr>
          <p:cNvSpPr>
            <a:spLocks noGrp="1"/>
          </p:cNvSpPr>
          <p:nvPr>
            <p:ph type="ftr" sz="quarter" idx="18"/>
          </p:nvPr>
        </p:nvSpPr>
        <p:spPr/>
        <p:txBody>
          <a:bodyPr/>
          <a:lstStyle>
            <a:lvl1pPr>
              <a:defRPr/>
            </a:lvl1pPr>
          </a:lstStyle>
          <a:p>
            <a:pPr>
              <a:defRPr/>
            </a:pPr>
            <a:endParaRPr lang="en-US"/>
          </a:p>
        </p:txBody>
      </p:sp>
      <p:sp>
        <p:nvSpPr>
          <p:cNvPr id="8" name="Slide Number Placeholder 3">
            <a:extLst>
              <a:ext uri="{FF2B5EF4-FFF2-40B4-BE49-F238E27FC236}">
                <a16:creationId xmlns:a16="http://schemas.microsoft.com/office/drawing/2014/main" id="{F69003F2-4F5A-45EB-8187-9515DCDE284A}"/>
              </a:ext>
            </a:extLst>
          </p:cNvPr>
          <p:cNvSpPr>
            <a:spLocks noGrp="1"/>
          </p:cNvSpPr>
          <p:nvPr>
            <p:ph type="sldNum" sz="quarter" idx="19"/>
          </p:nvPr>
        </p:nvSpPr>
        <p:spPr/>
        <p:txBody>
          <a:bodyPr/>
          <a:lstStyle>
            <a:lvl1pPr>
              <a:defRPr/>
            </a:lvl1pPr>
          </a:lstStyle>
          <a:p>
            <a:pPr>
              <a:defRPr/>
            </a:pPr>
            <a:fld id="{3F55DC3C-B4F4-411C-858F-ECFB0D6622E7}" type="slidenum">
              <a:rPr lang="en-US"/>
              <a:pPr>
                <a:defRPr/>
              </a:pPr>
              <a:t>‹#›</a:t>
            </a:fld>
            <a:endParaRPr lang="en-US"/>
          </a:p>
        </p:txBody>
      </p:sp>
    </p:spTree>
    <p:extLst>
      <p:ext uri="{BB962C8B-B14F-4D97-AF65-F5344CB8AC3E}">
        <p14:creationId xmlns:p14="http://schemas.microsoft.com/office/powerpoint/2010/main" val="6713123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98733D0B-3C68-4764-B016-482BB601353B}"/>
              </a:ext>
            </a:extLst>
          </p:cNvPr>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38F8E71-13D8-416E-A10E-49B4336C5110}"/>
              </a:ext>
            </a:extLst>
          </p:cNvPr>
          <p:cNvSpPr>
            <a:spLocks noGrp="1"/>
          </p:cNvSpPr>
          <p:nvPr>
            <p:ph type="dt" sz="half" idx="10"/>
          </p:nvPr>
        </p:nvSpPr>
        <p:spPr/>
        <p:txBody>
          <a:bodyPr/>
          <a:lstStyle>
            <a:lvl1pPr>
              <a:defRPr/>
            </a:lvl1pPr>
          </a:lstStyle>
          <a:p>
            <a:pPr>
              <a:defRPr/>
            </a:pPr>
            <a:fld id="{74A9F58A-253C-4D13-8BBD-2288868D69BA}" type="datetimeFigureOut">
              <a:rPr lang="en-US"/>
              <a:pPr>
                <a:defRPr/>
              </a:pPr>
              <a:t>2/13/2020</a:t>
            </a:fld>
            <a:endParaRPr lang="en-US"/>
          </a:p>
        </p:txBody>
      </p:sp>
      <p:sp>
        <p:nvSpPr>
          <p:cNvPr id="6" name="Footer Placeholder 4">
            <a:extLst>
              <a:ext uri="{FF2B5EF4-FFF2-40B4-BE49-F238E27FC236}">
                <a16:creationId xmlns:a16="http://schemas.microsoft.com/office/drawing/2014/main" id="{14047A48-A471-44D9-9069-83FC5844AF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52F998E-5625-43FA-B34C-5FD5B2D5287F}"/>
              </a:ext>
            </a:extLst>
          </p:cNvPr>
          <p:cNvSpPr>
            <a:spLocks noGrp="1"/>
          </p:cNvSpPr>
          <p:nvPr>
            <p:ph type="sldNum" sz="quarter" idx="12"/>
          </p:nvPr>
        </p:nvSpPr>
        <p:spPr/>
        <p:txBody>
          <a:bodyPr/>
          <a:lstStyle>
            <a:lvl1pPr>
              <a:defRPr/>
            </a:lvl1pPr>
          </a:lstStyle>
          <a:p>
            <a:pPr>
              <a:defRPr/>
            </a:pPr>
            <a:fld id="{46DA848E-1997-4AAD-A59D-E59A4D37FE40}" type="slidenum">
              <a:rPr lang="en-US"/>
              <a:pPr>
                <a:defRPr/>
              </a:pPr>
              <a:t>‹#›</a:t>
            </a:fld>
            <a:endParaRPr lang="en-US"/>
          </a:p>
        </p:txBody>
      </p:sp>
    </p:spTree>
    <p:extLst>
      <p:ext uri="{BB962C8B-B14F-4D97-AF65-F5344CB8AC3E}">
        <p14:creationId xmlns:p14="http://schemas.microsoft.com/office/powerpoint/2010/main" val="14690275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3116C80E-79D5-4F80-B6FC-0618DA8CFF79}"/>
              </a:ext>
            </a:extLst>
          </p:cNvPr>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AutoShape 4">
            <a:extLst>
              <a:ext uri="{FF2B5EF4-FFF2-40B4-BE49-F238E27FC236}">
                <a16:creationId xmlns:a16="http://schemas.microsoft.com/office/drawing/2014/main" id="{0F4AC7F3-8BA5-4ECC-B935-5C61A6145485}"/>
              </a:ext>
            </a:extLst>
          </p:cNvPr>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B03299E3-DA4A-4D4E-BD37-E6B08973D0D0}"/>
              </a:ext>
            </a:extLst>
          </p:cNvPr>
          <p:cNvSpPr>
            <a:spLocks noGrp="1"/>
          </p:cNvSpPr>
          <p:nvPr>
            <p:ph type="dt" sz="half" idx="10"/>
          </p:nvPr>
        </p:nvSpPr>
        <p:spPr/>
        <p:txBody>
          <a:bodyPr/>
          <a:lstStyle>
            <a:lvl1pPr>
              <a:defRPr/>
            </a:lvl1pPr>
          </a:lstStyle>
          <a:p>
            <a:pPr>
              <a:defRPr/>
            </a:pPr>
            <a:fld id="{5EF717FE-62D0-4FC3-B572-BDBE1F57BF20}" type="datetimeFigureOut">
              <a:rPr lang="en-US"/>
              <a:pPr>
                <a:defRPr/>
              </a:pPr>
              <a:t>2/13/2020</a:t>
            </a:fld>
            <a:endParaRPr lang="en-US"/>
          </a:p>
        </p:txBody>
      </p:sp>
      <p:sp>
        <p:nvSpPr>
          <p:cNvPr id="7" name="Footer Placeholder 4">
            <a:extLst>
              <a:ext uri="{FF2B5EF4-FFF2-40B4-BE49-F238E27FC236}">
                <a16:creationId xmlns:a16="http://schemas.microsoft.com/office/drawing/2014/main" id="{0B21DD82-CBB1-41B4-BDB7-A358ACA46DF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AE416D8-4A1B-4F96-8A0D-B21253D34722}"/>
              </a:ext>
            </a:extLst>
          </p:cNvPr>
          <p:cNvSpPr>
            <a:spLocks noGrp="1"/>
          </p:cNvSpPr>
          <p:nvPr>
            <p:ph type="sldNum" sz="quarter" idx="12"/>
          </p:nvPr>
        </p:nvSpPr>
        <p:spPr/>
        <p:txBody>
          <a:bodyPr/>
          <a:lstStyle>
            <a:lvl1pPr>
              <a:defRPr/>
            </a:lvl1pPr>
          </a:lstStyle>
          <a:p>
            <a:pPr>
              <a:defRPr/>
            </a:pPr>
            <a:fld id="{82A28B84-38C0-44C8-9E82-7E4B554D286B}" type="slidenum">
              <a:rPr lang="en-US"/>
              <a:pPr>
                <a:defRPr/>
              </a:pPr>
              <a:t>‹#›</a:t>
            </a:fld>
            <a:endParaRPr lang="en-US"/>
          </a:p>
        </p:txBody>
      </p:sp>
    </p:spTree>
    <p:extLst>
      <p:ext uri="{BB962C8B-B14F-4D97-AF65-F5344CB8AC3E}">
        <p14:creationId xmlns:p14="http://schemas.microsoft.com/office/powerpoint/2010/main" val="230911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E5D00D77-8173-4FD8-AC2F-E9F40E4C92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D648234A-848A-43E5-A0A1-A82377172D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CE0C3DF4-977C-4CB9-BD97-D03EAC26511A}"/>
              </a:ext>
            </a:extLst>
          </p:cNvPr>
          <p:cNvSpPr>
            <a:spLocks noGrp="1" noChangeArrowheads="1"/>
          </p:cNvSpPr>
          <p:nvPr>
            <p:ph type="sldNum" sz="quarter" idx="12"/>
          </p:nvPr>
        </p:nvSpPr>
        <p:spPr>
          <a:ln/>
        </p:spPr>
        <p:txBody>
          <a:bodyPr/>
          <a:lstStyle>
            <a:lvl1pPr>
              <a:defRPr/>
            </a:lvl1pPr>
          </a:lstStyle>
          <a:p>
            <a:pPr>
              <a:defRPr/>
            </a:pPr>
            <a:fld id="{62755153-9250-4618-AEF1-B536FDC51B9E}" type="slidenum">
              <a:rPr lang="en-US" altLang="en-US"/>
              <a:pPr>
                <a:defRPr/>
              </a:pPr>
              <a:t>‹#›</a:t>
            </a:fld>
            <a:endParaRPr lang="en-US" altLang="en-US"/>
          </a:p>
        </p:txBody>
      </p:sp>
    </p:spTree>
    <p:extLst>
      <p:ext uri="{BB962C8B-B14F-4D97-AF65-F5344CB8AC3E}">
        <p14:creationId xmlns:p14="http://schemas.microsoft.com/office/powerpoint/2010/main" val="6117474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73163" y="457200"/>
            <a:ext cx="777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4">
            <a:extLst>
              <a:ext uri="{FF2B5EF4-FFF2-40B4-BE49-F238E27FC236}">
                <a16:creationId xmlns:a16="http://schemas.microsoft.com/office/drawing/2014/main" id="{5511D803-AE05-4F99-B0D5-EECCBC01B106}"/>
              </a:ext>
            </a:extLst>
          </p:cNvPr>
          <p:cNvSpPr>
            <a:spLocks noGrp="1"/>
          </p:cNvSpPr>
          <p:nvPr>
            <p:ph type="ftr" sz="quarter" idx="10"/>
          </p:nvPr>
        </p:nvSpPr>
        <p:spPr/>
        <p:txBody>
          <a:bodyPr/>
          <a:lstStyle>
            <a:lvl1pPr>
              <a:defRPr/>
            </a:lvl1pPr>
          </a:lstStyle>
          <a:p>
            <a:pPr>
              <a:defRPr/>
            </a:pPr>
            <a:endParaRPr lang="en-US"/>
          </a:p>
        </p:txBody>
      </p:sp>
      <p:sp>
        <p:nvSpPr>
          <p:cNvPr id="4" name="Date Placeholder 3">
            <a:extLst>
              <a:ext uri="{FF2B5EF4-FFF2-40B4-BE49-F238E27FC236}">
                <a16:creationId xmlns:a16="http://schemas.microsoft.com/office/drawing/2014/main" id="{5DDD16CD-0FAB-4B09-B3B4-875EC3F7B9C5}"/>
              </a:ext>
            </a:extLst>
          </p:cNvPr>
          <p:cNvSpPr>
            <a:spLocks noGrp="1"/>
          </p:cNvSpPr>
          <p:nvPr>
            <p:ph type="dt" sz="half"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67849A6-2A4D-45CC-9839-EE54587C1596}"/>
              </a:ext>
            </a:extLst>
          </p:cNvPr>
          <p:cNvSpPr>
            <a:spLocks noGrp="1"/>
          </p:cNvSpPr>
          <p:nvPr>
            <p:ph type="sldNum" sz="quarter" idx="12"/>
          </p:nvPr>
        </p:nvSpPr>
        <p:spPr/>
        <p:txBody>
          <a:bodyPr/>
          <a:lstStyle>
            <a:lvl1pPr>
              <a:defRPr/>
            </a:lvl1pPr>
          </a:lstStyle>
          <a:p>
            <a:pPr>
              <a:defRPr/>
            </a:pPr>
            <a:fld id="{15F21CD5-5F73-4A00-B153-675F20D33320}" type="slidenum">
              <a:rPr lang="en-US" altLang="en-US"/>
              <a:pPr>
                <a:defRPr/>
              </a:pPr>
              <a:t>‹#›</a:t>
            </a:fld>
            <a:endParaRPr lang="en-US" altLang="en-US"/>
          </a:p>
        </p:txBody>
      </p:sp>
    </p:spTree>
    <p:extLst>
      <p:ext uri="{BB962C8B-B14F-4D97-AF65-F5344CB8AC3E}">
        <p14:creationId xmlns:p14="http://schemas.microsoft.com/office/powerpoint/2010/main" val="16394464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a:extLst>
              <a:ext uri="{FF2B5EF4-FFF2-40B4-BE49-F238E27FC236}">
                <a16:creationId xmlns:a16="http://schemas.microsoft.com/office/drawing/2014/main" id="{B2813E26-3811-49B4-A655-8420FB51D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11">
            <a:extLst>
              <a:ext uri="{FF2B5EF4-FFF2-40B4-BE49-F238E27FC236}">
                <a16:creationId xmlns:a16="http://schemas.microsoft.com/office/drawing/2014/main" id="{ACDB0223-4A58-4CA3-AD6A-FC743971DAF9}"/>
              </a:ext>
            </a:extLst>
          </p:cNvPr>
          <p:cNvSpPr/>
          <p:nvPr/>
        </p:nvSpPr>
        <p:spPr>
          <a:xfrm>
            <a:off x="-11907" y="1"/>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13">
            <a:extLst>
              <a:ext uri="{FF2B5EF4-FFF2-40B4-BE49-F238E27FC236}">
                <a16:creationId xmlns:a16="http://schemas.microsoft.com/office/drawing/2014/main" id="{C2DF6EE0-4A84-4D07-B264-513E38775730}"/>
              </a:ext>
            </a:extLst>
          </p:cNvPr>
          <p:cNvSpPr/>
          <p:nvPr/>
        </p:nvSpPr>
        <p:spPr>
          <a:xfrm>
            <a:off x="0" y="428225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25">
            <a:extLst>
              <a:ext uri="{FF2B5EF4-FFF2-40B4-BE49-F238E27FC236}">
                <a16:creationId xmlns:a16="http://schemas.microsoft.com/office/drawing/2014/main" id="{C289329F-42B0-48D3-A292-A9149F8CBDAD}"/>
              </a:ext>
            </a:extLst>
          </p:cNvPr>
          <p:cNvSpPr/>
          <p:nvPr/>
        </p:nvSpPr>
        <p:spPr>
          <a:xfrm>
            <a:off x="1" y="1"/>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14">
            <a:extLst>
              <a:ext uri="{FF2B5EF4-FFF2-40B4-BE49-F238E27FC236}">
                <a16:creationId xmlns:a16="http://schemas.microsoft.com/office/drawing/2014/main" id="{4416914B-6826-4ADF-A531-EE43FBB3A774}"/>
              </a:ext>
            </a:extLst>
          </p:cNvPr>
          <p:cNvSpPr/>
          <p:nvPr/>
        </p:nvSpPr>
        <p:spPr>
          <a:xfrm rot="21420000">
            <a:off x="-120650" y="293688"/>
            <a:ext cx="8524875"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24">
            <a:extLst>
              <a:ext uri="{FF2B5EF4-FFF2-40B4-BE49-F238E27FC236}">
                <a16:creationId xmlns:a16="http://schemas.microsoft.com/office/drawing/2014/main" id="{F2CFF6D8-3961-4DAC-A490-B66AF9DA96AC}"/>
              </a:ext>
            </a:extLst>
          </p:cNvPr>
          <p:cNvSpPr/>
          <p:nvPr/>
        </p:nvSpPr>
        <p:spPr>
          <a:xfrm rot="21420000">
            <a:off x="3165475" y="5111750"/>
            <a:ext cx="387350"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668401" y="662656"/>
            <a:ext cx="7316390" cy="2766528"/>
          </a:xfrm>
        </p:spPr>
        <p:txBody>
          <a:bodyPr anchor="b"/>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rot="21420000">
            <a:off x="737297" y="3505210"/>
            <a:ext cx="7316390" cy="550333"/>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9D8AA1C5-8063-4BA3-A500-3CA2D58AD929}"/>
              </a:ext>
            </a:extLst>
          </p:cNvPr>
          <p:cNvSpPr>
            <a:spLocks noGrp="1"/>
          </p:cNvSpPr>
          <p:nvPr>
            <p:ph type="dt" sz="half" idx="10"/>
          </p:nvPr>
        </p:nvSpPr>
        <p:spPr>
          <a:xfrm rot="21420000">
            <a:off x="3711575" y="4578350"/>
            <a:ext cx="4606925" cy="1163638"/>
          </a:xfrm>
        </p:spPr>
        <p:txBody>
          <a:bodyPr/>
          <a:lstStyle>
            <a:lvl1pPr algn="ctr">
              <a:defRPr sz="4050">
                <a:solidFill>
                  <a:schemeClr val="accent1">
                    <a:lumMod val="50000"/>
                  </a:schemeClr>
                </a:solidFill>
              </a:defRPr>
            </a:lvl1pPr>
          </a:lstStyle>
          <a:p>
            <a:pPr>
              <a:defRPr/>
            </a:pPr>
            <a:fld id="{3EA4B236-25C3-4662-BDE1-FC7318EE4CC3}" type="datetimeFigureOut">
              <a:rPr lang="en-US"/>
              <a:pPr>
                <a:defRPr/>
              </a:pPr>
              <a:t>2/13/2020</a:t>
            </a:fld>
            <a:endParaRPr lang="en-US"/>
          </a:p>
        </p:txBody>
      </p:sp>
      <p:sp>
        <p:nvSpPr>
          <p:cNvPr id="11" name="Footer Placeholder 4">
            <a:extLst>
              <a:ext uri="{FF2B5EF4-FFF2-40B4-BE49-F238E27FC236}">
                <a16:creationId xmlns:a16="http://schemas.microsoft.com/office/drawing/2014/main" id="{D044D4DE-D5EB-4F39-A2B3-B581D0395130}"/>
              </a:ext>
            </a:extLst>
          </p:cNvPr>
          <p:cNvSpPr>
            <a:spLocks noGrp="1"/>
          </p:cNvSpPr>
          <p:nvPr>
            <p:ph type="ftr" sz="quarter" idx="11"/>
          </p:nvPr>
        </p:nvSpPr>
        <p:spPr>
          <a:xfrm rot="21420000">
            <a:off x="-4763" y="4883150"/>
            <a:ext cx="3035301" cy="1195388"/>
          </a:xfrm>
        </p:spPr>
        <p:txBody>
          <a:bodyPr/>
          <a:lstStyle>
            <a:lvl1pPr algn="r">
              <a:defRPr lang="en-US" sz="4050"/>
            </a:lvl1pPr>
          </a:lstStyle>
          <a:p>
            <a:pPr>
              <a:defRPr/>
            </a:pPr>
            <a:endParaRPr/>
          </a:p>
        </p:txBody>
      </p:sp>
      <p:sp>
        <p:nvSpPr>
          <p:cNvPr id="12" name="Slide Number Placeholder 5">
            <a:extLst>
              <a:ext uri="{FF2B5EF4-FFF2-40B4-BE49-F238E27FC236}">
                <a16:creationId xmlns:a16="http://schemas.microsoft.com/office/drawing/2014/main" id="{FEC62C38-C610-4701-A4A4-8E34653436E7}"/>
              </a:ext>
            </a:extLst>
          </p:cNvPr>
          <p:cNvSpPr>
            <a:spLocks noGrp="1"/>
          </p:cNvSpPr>
          <p:nvPr>
            <p:ph type="sldNum" sz="quarter" idx="12"/>
          </p:nvPr>
        </p:nvSpPr>
        <p:spPr>
          <a:xfrm rot="21420000">
            <a:off x="7388225" y="3832225"/>
            <a:ext cx="681038" cy="498475"/>
          </a:xfrm>
        </p:spPr>
        <p:txBody>
          <a:bodyPr/>
          <a:lstStyle>
            <a:lvl1pPr>
              <a:defRPr sz="1800">
                <a:solidFill>
                  <a:schemeClr val="tx1">
                    <a:lumMod val="75000"/>
                    <a:lumOff val="25000"/>
                  </a:schemeClr>
                </a:solidFill>
              </a:defRPr>
            </a:lvl1pPr>
          </a:lstStyle>
          <a:p>
            <a:pPr>
              <a:defRPr/>
            </a:pPr>
            <a:fld id="{6B481A01-0E68-46BF-AE53-1064E4CA8FF1}" type="slidenum">
              <a:rPr lang="en-US"/>
              <a:pPr>
                <a:defRPr/>
              </a:pPr>
              <a:t>‹#›</a:t>
            </a:fld>
            <a:endParaRPr lang="en-US"/>
          </a:p>
        </p:txBody>
      </p:sp>
    </p:spTree>
    <p:extLst>
      <p:ext uri="{BB962C8B-B14F-4D97-AF65-F5344CB8AC3E}">
        <p14:creationId xmlns:p14="http://schemas.microsoft.com/office/powerpoint/2010/main" val="32930894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665095-88CA-4C96-B3AD-4D9B4EF5AFE0}"/>
              </a:ext>
            </a:extLst>
          </p:cNvPr>
          <p:cNvSpPr>
            <a:spLocks noGrp="1"/>
          </p:cNvSpPr>
          <p:nvPr>
            <p:ph type="dt" sz="half" idx="14"/>
          </p:nvPr>
        </p:nvSpPr>
        <p:spPr/>
        <p:txBody>
          <a:bodyPr/>
          <a:lstStyle>
            <a:lvl1pPr>
              <a:defRPr/>
            </a:lvl1pPr>
          </a:lstStyle>
          <a:p>
            <a:pPr>
              <a:defRPr/>
            </a:pPr>
            <a:fld id="{2F00F07E-D166-41CD-B18D-168119CBB8E0}" type="datetimeFigureOut">
              <a:rPr lang="en-US"/>
              <a:pPr>
                <a:defRPr/>
              </a:pPr>
              <a:t>2/13/2020</a:t>
            </a:fld>
            <a:endParaRPr lang="en-US"/>
          </a:p>
        </p:txBody>
      </p:sp>
      <p:sp>
        <p:nvSpPr>
          <p:cNvPr id="5" name="Footer Placeholder 4">
            <a:extLst>
              <a:ext uri="{FF2B5EF4-FFF2-40B4-BE49-F238E27FC236}">
                <a16:creationId xmlns:a16="http://schemas.microsoft.com/office/drawing/2014/main" id="{3259ED1C-A42B-42E3-86F2-E0A8A1DDA18B}"/>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31F853-5359-4374-BB78-E790DE008354}"/>
              </a:ext>
            </a:extLst>
          </p:cNvPr>
          <p:cNvSpPr>
            <a:spLocks noGrp="1"/>
          </p:cNvSpPr>
          <p:nvPr>
            <p:ph type="sldNum" sz="quarter" idx="16"/>
          </p:nvPr>
        </p:nvSpPr>
        <p:spPr/>
        <p:txBody>
          <a:bodyPr/>
          <a:lstStyle>
            <a:lvl1pPr>
              <a:defRPr/>
            </a:lvl1pPr>
          </a:lstStyle>
          <a:p>
            <a:pPr>
              <a:defRPr/>
            </a:pPr>
            <a:fld id="{C4328BB8-AFE3-4025-9CF8-B5CD434F2EE3}" type="slidenum">
              <a:rPr lang="en-US"/>
              <a:pPr>
                <a:defRPr/>
              </a:pPr>
              <a:t>‹#›</a:t>
            </a:fld>
            <a:endParaRPr lang="en-US"/>
          </a:p>
        </p:txBody>
      </p:sp>
    </p:spTree>
    <p:extLst>
      <p:ext uri="{BB962C8B-B14F-4D97-AF65-F5344CB8AC3E}">
        <p14:creationId xmlns:p14="http://schemas.microsoft.com/office/powerpoint/2010/main" val="2597152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AC1A69-754F-44FA-A39D-78F73C3EB2D9}"/>
              </a:ext>
            </a:extLst>
          </p:cNvPr>
          <p:cNvSpPr>
            <a:spLocks noGrp="1"/>
          </p:cNvSpPr>
          <p:nvPr>
            <p:ph type="dt" sz="half" idx="10"/>
          </p:nvPr>
        </p:nvSpPr>
        <p:spPr/>
        <p:txBody>
          <a:bodyPr/>
          <a:lstStyle>
            <a:lvl1pPr>
              <a:defRPr/>
            </a:lvl1pPr>
          </a:lstStyle>
          <a:p>
            <a:pPr>
              <a:defRPr/>
            </a:pPr>
            <a:fld id="{FA485624-C9D3-4AFE-961A-F9FC6C02F264}" type="datetimeFigureOut">
              <a:rPr lang="en-US"/>
              <a:pPr>
                <a:defRPr/>
              </a:pPr>
              <a:t>2/13/2020</a:t>
            </a:fld>
            <a:endParaRPr lang="en-US"/>
          </a:p>
        </p:txBody>
      </p:sp>
      <p:sp>
        <p:nvSpPr>
          <p:cNvPr id="5" name="Footer Placeholder 4">
            <a:extLst>
              <a:ext uri="{FF2B5EF4-FFF2-40B4-BE49-F238E27FC236}">
                <a16:creationId xmlns:a16="http://schemas.microsoft.com/office/drawing/2014/main" id="{DDD64285-8C4A-4C2C-9170-B7F814D980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951579-383B-425D-BE44-5DA446B26A22}"/>
              </a:ext>
            </a:extLst>
          </p:cNvPr>
          <p:cNvSpPr>
            <a:spLocks noGrp="1"/>
          </p:cNvSpPr>
          <p:nvPr>
            <p:ph type="sldNum" sz="quarter" idx="12"/>
          </p:nvPr>
        </p:nvSpPr>
        <p:spPr/>
        <p:txBody>
          <a:bodyPr/>
          <a:lstStyle>
            <a:lvl1pPr>
              <a:defRPr/>
            </a:lvl1pPr>
          </a:lstStyle>
          <a:p>
            <a:pPr>
              <a:defRPr/>
            </a:pPr>
            <a:fld id="{000AD5C0-07D8-45A9-97F9-A7CD5D1A79E9}" type="slidenum">
              <a:rPr lang="en-US"/>
              <a:pPr>
                <a:defRPr/>
              </a:pPr>
              <a:t>‹#›</a:t>
            </a:fld>
            <a:endParaRPr lang="en-US"/>
          </a:p>
        </p:txBody>
      </p:sp>
    </p:spTree>
    <p:extLst>
      <p:ext uri="{BB962C8B-B14F-4D97-AF65-F5344CB8AC3E}">
        <p14:creationId xmlns:p14="http://schemas.microsoft.com/office/powerpoint/2010/main" val="20617324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71222B1-4543-4725-9C8E-0F276974FFB2}"/>
              </a:ext>
            </a:extLst>
          </p:cNvPr>
          <p:cNvSpPr>
            <a:spLocks noGrp="1"/>
          </p:cNvSpPr>
          <p:nvPr>
            <p:ph type="dt" sz="half" idx="15"/>
          </p:nvPr>
        </p:nvSpPr>
        <p:spPr/>
        <p:txBody>
          <a:bodyPr/>
          <a:lstStyle>
            <a:lvl1pPr>
              <a:defRPr/>
            </a:lvl1pPr>
          </a:lstStyle>
          <a:p>
            <a:pPr>
              <a:defRPr/>
            </a:pPr>
            <a:fld id="{37CFC5CA-1549-40C3-BBE7-05C7B98C07BA}" type="datetimeFigureOut">
              <a:rPr lang="en-US"/>
              <a:pPr>
                <a:defRPr/>
              </a:pPr>
              <a:t>2/13/2020</a:t>
            </a:fld>
            <a:endParaRPr lang="en-US"/>
          </a:p>
        </p:txBody>
      </p:sp>
      <p:sp>
        <p:nvSpPr>
          <p:cNvPr id="6" name="Footer Placeholder 4">
            <a:extLst>
              <a:ext uri="{FF2B5EF4-FFF2-40B4-BE49-F238E27FC236}">
                <a16:creationId xmlns:a16="http://schemas.microsoft.com/office/drawing/2014/main" id="{E171AA25-7F70-443D-B796-8D5C173D2A90}"/>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2BC085-0BBE-417D-9C20-9DD453D22FC0}"/>
              </a:ext>
            </a:extLst>
          </p:cNvPr>
          <p:cNvSpPr>
            <a:spLocks noGrp="1"/>
          </p:cNvSpPr>
          <p:nvPr>
            <p:ph type="sldNum" sz="quarter" idx="17"/>
          </p:nvPr>
        </p:nvSpPr>
        <p:spPr/>
        <p:txBody>
          <a:bodyPr/>
          <a:lstStyle>
            <a:lvl1pPr>
              <a:defRPr/>
            </a:lvl1pPr>
          </a:lstStyle>
          <a:p>
            <a:pPr>
              <a:defRPr/>
            </a:pPr>
            <a:fld id="{F1D8ADF6-EFFD-4CF9-BED5-52D487A9B3E4}" type="slidenum">
              <a:rPr lang="en-US"/>
              <a:pPr>
                <a:defRPr/>
              </a:pPr>
              <a:t>‹#›</a:t>
            </a:fld>
            <a:endParaRPr lang="en-US"/>
          </a:p>
        </p:txBody>
      </p:sp>
    </p:spTree>
    <p:extLst>
      <p:ext uri="{BB962C8B-B14F-4D97-AF65-F5344CB8AC3E}">
        <p14:creationId xmlns:p14="http://schemas.microsoft.com/office/powerpoint/2010/main" val="34573580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8767" y="2063396"/>
            <a:ext cx="3642119"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644" y="2063396"/>
            <a:ext cx="3648368"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7D50D05-1EB2-42C3-B3C8-E3F911064817}"/>
              </a:ext>
            </a:extLst>
          </p:cNvPr>
          <p:cNvSpPr>
            <a:spLocks noGrp="1"/>
          </p:cNvSpPr>
          <p:nvPr>
            <p:ph type="dt" sz="half" idx="15"/>
          </p:nvPr>
        </p:nvSpPr>
        <p:spPr/>
        <p:txBody>
          <a:bodyPr/>
          <a:lstStyle>
            <a:lvl1pPr>
              <a:defRPr/>
            </a:lvl1pPr>
          </a:lstStyle>
          <a:p>
            <a:pPr>
              <a:defRPr/>
            </a:pPr>
            <a:fld id="{B2125935-F6AB-42E4-8390-6268704FB0C3}" type="datetimeFigureOut">
              <a:rPr lang="en-US"/>
              <a:pPr>
                <a:defRPr/>
              </a:pPr>
              <a:t>2/13/2020</a:t>
            </a:fld>
            <a:endParaRPr lang="en-US"/>
          </a:p>
        </p:txBody>
      </p:sp>
      <p:sp>
        <p:nvSpPr>
          <p:cNvPr id="8" name="Footer Placeholder 4">
            <a:extLst>
              <a:ext uri="{FF2B5EF4-FFF2-40B4-BE49-F238E27FC236}">
                <a16:creationId xmlns:a16="http://schemas.microsoft.com/office/drawing/2014/main" id="{F1978C1C-4F21-488F-B0C0-3FF2C3FBE99D}"/>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6E2DC30-480F-4D58-BF6E-25C77FBE9E0D}"/>
              </a:ext>
            </a:extLst>
          </p:cNvPr>
          <p:cNvSpPr>
            <a:spLocks noGrp="1"/>
          </p:cNvSpPr>
          <p:nvPr>
            <p:ph type="sldNum" sz="quarter" idx="17"/>
          </p:nvPr>
        </p:nvSpPr>
        <p:spPr/>
        <p:txBody>
          <a:bodyPr/>
          <a:lstStyle>
            <a:lvl1pPr>
              <a:defRPr/>
            </a:lvl1pPr>
          </a:lstStyle>
          <a:p>
            <a:pPr>
              <a:defRPr/>
            </a:pPr>
            <a:fld id="{6169CC66-97C7-4D73-87F2-A73D2D86B98E}" type="slidenum">
              <a:rPr lang="en-US"/>
              <a:pPr>
                <a:defRPr/>
              </a:pPr>
              <a:t>‹#›</a:t>
            </a:fld>
            <a:endParaRPr lang="en-US"/>
          </a:p>
        </p:txBody>
      </p:sp>
    </p:spTree>
    <p:extLst>
      <p:ext uri="{BB962C8B-B14F-4D97-AF65-F5344CB8AC3E}">
        <p14:creationId xmlns:p14="http://schemas.microsoft.com/office/powerpoint/2010/main" val="2644410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A6756C5-4D87-4E1F-B8B6-63179A08A406}"/>
              </a:ext>
            </a:extLst>
          </p:cNvPr>
          <p:cNvSpPr>
            <a:spLocks noGrp="1"/>
          </p:cNvSpPr>
          <p:nvPr>
            <p:ph type="dt" sz="half" idx="10"/>
          </p:nvPr>
        </p:nvSpPr>
        <p:spPr/>
        <p:txBody>
          <a:bodyPr/>
          <a:lstStyle>
            <a:lvl1pPr>
              <a:defRPr/>
            </a:lvl1pPr>
          </a:lstStyle>
          <a:p>
            <a:pPr>
              <a:defRPr/>
            </a:pPr>
            <a:fld id="{AE66BCE4-5721-4756-B06D-D431E46C0F59}" type="datetimeFigureOut">
              <a:rPr lang="en-US"/>
              <a:pPr>
                <a:defRPr/>
              </a:pPr>
              <a:t>2/13/2020</a:t>
            </a:fld>
            <a:endParaRPr lang="en-US"/>
          </a:p>
        </p:txBody>
      </p:sp>
      <p:sp>
        <p:nvSpPr>
          <p:cNvPr id="4" name="Footer Placeholder 4">
            <a:extLst>
              <a:ext uri="{FF2B5EF4-FFF2-40B4-BE49-F238E27FC236}">
                <a16:creationId xmlns:a16="http://schemas.microsoft.com/office/drawing/2014/main" id="{17B5F3AD-4EBD-40CD-A2AB-CC937EE1143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60E3251-8BD6-4FC4-9F29-1752D3533683}"/>
              </a:ext>
            </a:extLst>
          </p:cNvPr>
          <p:cNvSpPr>
            <a:spLocks noGrp="1"/>
          </p:cNvSpPr>
          <p:nvPr>
            <p:ph type="sldNum" sz="quarter" idx="12"/>
          </p:nvPr>
        </p:nvSpPr>
        <p:spPr/>
        <p:txBody>
          <a:bodyPr/>
          <a:lstStyle>
            <a:lvl1pPr>
              <a:defRPr/>
            </a:lvl1pPr>
          </a:lstStyle>
          <a:p>
            <a:pPr>
              <a:defRPr/>
            </a:pPr>
            <a:fld id="{CE94ECF8-E007-4B2B-9996-D4FCEA547C55}" type="slidenum">
              <a:rPr lang="en-US"/>
              <a:pPr>
                <a:defRPr/>
              </a:pPr>
              <a:t>‹#›</a:t>
            </a:fld>
            <a:endParaRPr lang="en-US"/>
          </a:p>
        </p:txBody>
      </p:sp>
    </p:spTree>
    <p:extLst>
      <p:ext uri="{BB962C8B-B14F-4D97-AF65-F5344CB8AC3E}">
        <p14:creationId xmlns:p14="http://schemas.microsoft.com/office/powerpoint/2010/main" val="5132240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404A48E-58CD-4744-89F1-0817844079EB}"/>
              </a:ext>
            </a:extLst>
          </p:cNvPr>
          <p:cNvSpPr>
            <a:spLocks noGrp="1"/>
          </p:cNvSpPr>
          <p:nvPr>
            <p:ph type="dt" sz="half" idx="10"/>
          </p:nvPr>
        </p:nvSpPr>
        <p:spPr/>
        <p:txBody>
          <a:bodyPr/>
          <a:lstStyle>
            <a:lvl1pPr>
              <a:defRPr/>
            </a:lvl1pPr>
          </a:lstStyle>
          <a:p>
            <a:pPr>
              <a:defRPr/>
            </a:pPr>
            <a:fld id="{D8F7660E-05B0-4414-A0AE-4648B92F3528}" type="datetimeFigureOut">
              <a:rPr lang="en-US"/>
              <a:pPr>
                <a:defRPr/>
              </a:pPr>
              <a:t>2/13/2020</a:t>
            </a:fld>
            <a:endParaRPr lang="en-US"/>
          </a:p>
        </p:txBody>
      </p:sp>
      <p:sp>
        <p:nvSpPr>
          <p:cNvPr id="3" name="Footer Placeholder 4">
            <a:extLst>
              <a:ext uri="{FF2B5EF4-FFF2-40B4-BE49-F238E27FC236}">
                <a16:creationId xmlns:a16="http://schemas.microsoft.com/office/drawing/2014/main" id="{EA1C34E9-603B-4735-875D-973BB951E1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4EAAB8-DD9E-4BA4-81F9-5ED71FCFBC43}"/>
              </a:ext>
            </a:extLst>
          </p:cNvPr>
          <p:cNvSpPr>
            <a:spLocks noGrp="1"/>
          </p:cNvSpPr>
          <p:nvPr>
            <p:ph type="sldNum" sz="quarter" idx="12"/>
          </p:nvPr>
        </p:nvSpPr>
        <p:spPr/>
        <p:txBody>
          <a:bodyPr/>
          <a:lstStyle>
            <a:lvl1pPr>
              <a:defRPr/>
            </a:lvl1pPr>
          </a:lstStyle>
          <a:p>
            <a:pPr>
              <a:defRPr/>
            </a:pPr>
            <a:fld id="{731E9790-B52C-4035-BCFC-D0AA11836263}" type="slidenum">
              <a:rPr lang="en-US"/>
              <a:pPr>
                <a:defRPr/>
              </a:pPr>
              <a:t>‹#›</a:t>
            </a:fld>
            <a:endParaRPr lang="en-US"/>
          </a:p>
        </p:txBody>
      </p:sp>
    </p:spTree>
    <p:extLst>
      <p:ext uri="{BB962C8B-B14F-4D97-AF65-F5344CB8AC3E}">
        <p14:creationId xmlns:p14="http://schemas.microsoft.com/office/powerpoint/2010/main" val="1848046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lstStyle>
            <a:lvl1pPr algn="ctr">
              <a:defRPr sz="27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759698EF-4DAE-4A61-8625-99DC6FD3D2F5}"/>
              </a:ext>
            </a:extLst>
          </p:cNvPr>
          <p:cNvSpPr>
            <a:spLocks noGrp="1"/>
          </p:cNvSpPr>
          <p:nvPr>
            <p:ph type="dt" sz="half" idx="14"/>
          </p:nvPr>
        </p:nvSpPr>
        <p:spPr/>
        <p:txBody>
          <a:bodyPr/>
          <a:lstStyle>
            <a:lvl1pPr>
              <a:defRPr/>
            </a:lvl1pPr>
          </a:lstStyle>
          <a:p>
            <a:pPr>
              <a:defRPr/>
            </a:pPr>
            <a:fld id="{FC65D073-215E-4728-8434-1CA83B8DCA7C}" type="datetimeFigureOut">
              <a:rPr lang="en-US"/>
              <a:pPr>
                <a:defRPr/>
              </a:pPr>
              <a:t>2/13/2020</a:t>
            </a:fld>
            <a:endParaRPr lang="en-US"/>
          </a:p>
        </p:txBody>
      </p:sp>
      <p:sp>
        <p:nvSpPr>
          <p:cNvPr id="6" name="Footer Placeholder 4">
            <a:extLst>
              <a:ext uri="{FF2B5EF4-FFF2-40B4-BE49-F238E27FC236}">
                <a16:creationId xmlns:a16="http://schemas.microsoft.com/office/drawing/2014/main" id="{7F8EEB1B-D822-4001-AA86-C0621F0C8199}"/>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611A9C-4F80-47FF-A3D1-695ADC6D1C61}"/>
              </a:ext>
            </a:extLst>
          </p:cNvPr>
          <p:cNvSpPr>
            <a:spLocks noGrp="1"/>
          </p:cNvSpPr>
          <p:nvPr>
            <p:ph type="sldNum" sz="quarter" idx="16"/>
          </p:nvPr>
        </p:nvSpPr>
        <p:spPr/>
        <p:txBody>
          <a:bodyPr/>
          <a:lstStyle>
            <a:lvl1pPr>
              <a:defRPr/>
            </a:lvl1pPr>
          </a:lstStyle>
          <a:p>
            <a:pPr>
              <a:defRPr/>
            </a:pPr>
            <a:fld id="{FDAB684E-AC94-476C-8E94-C9CD9BD682EC}" type="slidenum">
              <a:rPr lang="en-US"/>
              <a:pPr>
                <a:defRPr/>
              </a:pPr>
              <a:t>‹#›</a:t>
            </a:fld>
            <a:endParaRPr lang="en-US"/>
          </a:p>
        </p:txBody>
      </p:sp>
    </p:spTree>
    <p:extLst>
      <p:ext uri="{BB962C8B-B14F-4D97-AF65-F5344CB8AC3E}">
        <p14:creationId xmlns:p14="http://schemas.microsoft.com/office/powerpoint/2010/main" val="13300908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58977" cy="2023252"/>
          </a:xfrm>
        </p:spPr>
        <p:txBody>
          <a:bodyPr anchor="b"/>
          <a:lstStyle>
            <a:lvl1pPr algn="ct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14351" y="2709053"/>
            <a:ext cx="4758976" cy="2362481"/>
          </a:xfrm>
        </p:spPr>
        <p:txBody>
          <a:bodyPr anchor="t"/>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24613D32-CDFF-4AED-8E11-9015B8428015}"/>
              </a:ext>
            </a:extLst>
          </p:cNvPr>
          <p:cNvSpPr>
            <a:spLocks noGrp="1"/>
          </p:cNvSpPr>
          <p:nvPr>
            <p:ph type="dt" sz="half" idx="10"/>
          </p:nvPr>
        </p:nvSpPr>
        <p:spPr/>
        <p:txBody>
          <a:bodyPr/>
          <a:lstStyle>
            <a:lvl1pPr>
              <a:defRPr/>
            </a:lvl1pPr>
          </a:lstStyle>
          <a:p>
            <a:pPr>
              <a:defRPr/>
            </a:pPr>
            <a:fld id="{E604748F-95D6-4472-A0AB-4D0BD39C2C3F}" type="datetimeFigureOut">
              <a:rPr lang="en-US"/>
              <a:pPr>
                <a:defRPr/>
              </a:pPr>
              <a:t>2/13/2020</a:t>
            </a:fld>
            <a:endParaRPr lang="en-US"/>
          </a:p>
        </p:txBody>
      </p:sp>
      <p:sp>
        <p:nvSpPr>
          <p:cNvPr id="6" name="Footer Placeholder 4">
            <a:extLst>
              <a:ext uri="{FF2B5EF4-FFF2-40B4-BE49-F238E27FC236}">
                <a16:creationId xmlns:a16="http://schemas.microsoft.com/office/drawing/2014/main" id="{E7505A41-DED0-48F5-8ADD-03F1F4C64D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20206C-4ECC-44F8-B9EB-8365195DBF1C}"/>
              </a:ext>
            </a:extLst>
          </p:cNvPr>
          <p:cNvSpPr>
            <a:spLocks noGrp="1"/>
          </p:cNvSpPr>
          <p:nvPr>
            <p:ph type="sldNum" sz="quarter" idx="12"/>
          </p:nvPr>
        </p:nvSpPr>
        <p:spPr/>
        <p:txBody>
          <a:bodyPr/>
          <a:lstStyle>
            <a:lvl1pPr>
              <a:defRPr/>
            </a:lvl1pPr>
          </a:lstStyle>
          <a:p>
            <a:pPr>
              <a:defRPr/>
            </a:pPr>
            <a:fld id="{AB175914-D8E7-4E61-9FED-D1CFCE14F38B}" type="slidenum">
              <a:rPr lang="en-US"/>
              <a:pPr>
                <a:defRPr/>
              </a:pPr>
              <a:t>‹#›</a:t>
            </a:fld>
            <a:endParaRPr lang="en-US"/>
          </a:p>
        </p:txBody>
      </p:sp>
    </p:spTree>
    <p:extLst>
      <p:ext uri="{BB962C8B-B14F-4D97-AF65-F5344CB8AC3E}">
        <p14:creationId xmlns:p14="http://schemas.microsoft.com/office/powerpoint/2010/main" val="66808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41EC46BC-314D-4990-AC49-6F85C71C38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2B6D0846-DAD5-4556-AF66-35C70CC4D0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00FDC0F1-5E70-40CB-9D2E-6A2E35FA91D7}"/>
              </a:ext>
            </a:extLst>
          </p:cNvPr>
          <p:cNvSpPr>
            <a:spLocks noGrp="1" noChangeArrowheads="1"/>
          </p:cNvSpPr>
          <p:nvPr>
            <p:ph type="sldNum" sz="quarter" idx="12"/>
          </p:nvPr>
        </p:nvSpPr>
        <p:spPr>
          <a:ln/>
        </p:spPr>
        <p:txBody>
          <a:bodyPr/>
          <a:lstStyle>
            <a:lvl1pPr>
              <a:defRPr/>
            </a:lvl1pPr>
          </a:lstStyle>
          <a:p>
            <a:pPr>
              <a:defRPr/>
            </a:pPr>
            <a:fld id="{9CAFE6A6-3E55-4BA9-8C87-1B3865ADCD0B}" type="slidenum">
              <a:rPr lang="en-US" altLang="en-US"/>
              <a:pPr>
                <a:defRPr/>
              </a:pPr>
              <a:t>‹#›</a:t>
            </a:fld>
            <a:endParaRPr lang="en-US" altLang="en-US"/>
          </a:p>
        </p:txBody>
      </p:sp>
    </p:spTree>
    <p:extLst>
      <p:ext uri="{BB962C8B-B14F-4D97-AF65-F5344CB8AC3E}">
        <p14:creationId xmlns:p14="http://schemas.microsoft.com/office/powerpoint/2010/main" val="27063195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020D6A29-FA0D-40E3-8EDC-9D975FDE1EBC}"/>
              </a:ext>
            </a:extLst>
          </p:cNvPr>
          <p:cNvSpPr>
            <a:spLocks noGrp="1"/>
          </p:cNvSpPr>
          <p:nvPr>
            <p:ph type="dt" sz="half" idx="10"/>
          </p:nvPr>
        </p:nvSpPr>
        <p:spPr/>
        <p:txBody>
          <a:bodyPr/>
          <a:lstStyle>
            <a:lvl1pPr>
              <a:defRPr/>
            </a:lvl1pPr>
          </a:lstStyle>
          <a:p>
            <a:pPr>
              <a:defRPr/>
            </a:pPr>
            <a:fld id="{A4EB4C53-D599-4558-981E-327433DB6AD2}" type="datetimeFigureOut">
              <a:rPr lang="en-US"/>
              <a:pPr>
                <a:defRPr/>
              </a:pPr>
              <a:t>2/13/2020</a:t>
            </a:fld>
            <a:endParaRPr lang="en-US"/>
          </a:p>
        </p:txBody>
      </p:sp>
      <p:sp>
        <p:nvSpPr>
          <p:cNvPr id="6" name="Footer Placeholder 4">
            <a:extLst>
              <a:ext uri="{FF2B5EF4-FFF2-40B4-BE49-F238E27FC236}">
                <a16:creationId xmlns:a16="http://schemas.microsoft.com/office/drawing/2014/main" id="{3B58C83F-57E0-4025-A3D9-157235A63C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54FE16-5A8E-43DF-9B20-FF095B628EBA}"/>
              </a:ext>
            </a:extLst>
          </p:cNvPr>
          <p:cNvSpPr>
            <a:spLocks noGrp="1"/>
          </p:cNvSpPr>
          <p:nvPr>
            <p:ph type="sldNum" sz="quarter" idx="12"/>
          </p:nvPr>
        </p:nvSpPr>
        <p:spPr/>
        <p:txBody>
          <a:bodyPr/>
          <a:lstStyle>
            <a:lvl1pPr>
              <a:defRPr/>
            </a:lvl1pPr>
          </a:lstStyle>
          <a:p>
            <a:pPr>
              <a:defRPr/>
            </a:pPr>
            <a:fld id="{DA35C43B-BEB6-4E9D-99C2-D3F6F85F5E91}" type="slidenum">
              <a:rPr lang="en-US"/>
              <a:pPr>
                <a:defRPr/>
              </a:pPr>
              <a:t>‹#›</a:t>
            </a:fld>
            <a:endParaRPr lang="en-US"/>
          </a:p>
        </p:txBody>
      </p:sp>
    </p:spTree>
    <p:extLst>
      <p:ext uri="{BB962C8B-B14F-4D97-AF65-F5344CB8AC3E}">
        <p14:creationId xmlns:p14="http://schemas.microsoft.com/office/powerpoint/2010/main" val="22087183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lstStyle>
            <a:lvl1pPr algn="ct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9D29C668-572A-47CC-BB90-4C35F1774595}"/>
              </a:ext>
            </a:extLst>
          </p:cNvPr>
          <p:cNvSpPr>
            <a:spLocks noGrp="1"/>
          </p:cNvSpPr>
          <p:nvPr>
            <p:ph type="dt" sz="half" idx="10"/>
          </p:nvPr>
        </p:nvSpPr>
        <p:spPr/>
        <p:txBody>
          <a:bodyPr/>
          <a:lstStyle>
            <a:lvl1pPr>
              <a:defRPr/>
            </a:lvl1pPr>
          </a:lstStyle>
          <a:p>
            <a:pPr>
              <a:defRPr/>
            </a:pPr>
            <a:fld id="{1FB4F6F0-6670-4E96-BAD8-0A5CB6F290BF}" type="datetimeFigureOut">
              <a:rPr lang="en-US"/>
              <a:pPr>
                <a:defRPr/>
              </a:pPr>
              <a:t>2/13/2020</a:t>
            </a:fld>
            <a:endParaRPr lang="en-US"/>
          </a:p>
        </p:txBody>
      </p:sp>
      <p:sp>
        <p:nvSpPr>
          <p:cNvPr id="6" name="Footer Placeholder 4">
            <a:extLst>
              <a:ext uri="{FF2B5EF4-FFF2-40B4-BE49-F238E27FC236}">
                <a16:creationId xmlns:a16="http://schemas.microsoft.com/office/drawing/2014/main" id="{2ECA51C7-1D71-4BB4-BF8A-0756CDCEEA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382760-FDE0-4694-B510-84E3E6AF3159}"/>
              </a:ext>
            </a:extLst>
          </p:cNvPr>
          <p:cNvSpPr>
            <a:spLocks noGrp="1"/>
          </p:cNvSpPr>
          <p:nvPr>
            <p:ph type="sldNum" sz="quarter" idx="12"/>
          </p:nvPr>
        </p:nvSpPr>
        <p:spPr/>
        <p:txBody>
          <a:bodyPr/>
          <a:lstStyle>
            <a:lvl1pPr>
              <a:defRPr/>
            </a:lvl1pPr>
          </a:lstStyle>
          <a:p>
            <a:pPr>
              <a:defRPr/>
            </a:pPr>
            <a:fld id="{92E142A6-10FC-43F7-9930-F13C34E2DE51}" type="slidenum">
              <a:rPr lang="en-US"/>
              <a:pPr>
                <a:defRPr/>
              </a:pPr>
              <a:t>‹#›</a:t>
            </a:fld>
            <a:endParaRPr lang="en-US"/>
          </a:p>
        </p:txBody>
      </p:sp>
    </p:spTree>
    <p:extLst>
      <p:ext uri="{BB962C8B-B14F-4D97-AF65-F5344CB8AC3E}">
        <p14:creationId xmlns:p14="http://schemas.microsoft.com/office/powerpoint/2010/main" val="6968292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BE6B1E-E2E7-469E-868F-96F99944E4E5}"/>
              </a:ext>
            </a:extLst>
          </p:cNvPr>
          <p:cNvSpPr txBox="1"/>
          <p:nvPr/>
        </p:nvSpPr>
        <p:spPr>
          <a:xfrm>
            <a:off x="514350" y="892175"/>
            <a:ext cx="457200" cy="585788"/>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6000" dirty="0">
                <a:effectLst/>
              </a:rPr>
              <a:t>“</a:t>
            </a:r>
          </a:p>
        </p:txBody>
      </p:sp>
      <p:sp>
        <p:nvSpPr>
          <p:cNvPr id="6" name="TextBox 5">
            <a:extLst>
              <a:ext uri="{FF2B5EF4-FFF2-40B4-BE49-F238E27FC236}">
                <a16:creationId xmlns:a16="http://schemas.microsoft.com/office/drawing/2014/main" id="{C1E88B4A-E097-439F-B2E4-645B9959EA22}"/>
              </a:ext>
            </a:extLst>
          </p:cNvPr>
          <p:cNvSpPr txBox="1"/>
          <p:nvPr/>
        </p:nvSpPr>
        <p:spPr>
          <a:xfrm>
            <a:off x="7854950" y="2922588"/>
            <a:ext cx="457200" cy="585787"/>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6000" dirty="0">
                <a:effectLst/>
              </a:rPr>
              <a:t>”</a:t>
            </a:r>
          </a:p>
        </p:txBody>
      </p:sp>
      <p:sp>
        <p:nvSpPr>
          <p:cNvPr id="2" name="Title 1"/>
          <p:cNvSpPr>
            <a:spLocks noGrp="1"/>
          </p:cNvSpPr>
          <p:nvPr>
            <p:ph type="title"/>
          </p:nvPr>
        </p:nvSpPr>
        <p:spPr>
          <a:xfrm>
            <a:off x="841299" y="685800"/>
            <a:ext cx="7143765" cy="2916704"/>
          </a:xfrm>
        </p:spPr>
        <p:txBody>
          <a:bodyPr/>
          <a:lstStyle>
            <a:lvl1pPr algn="ct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514351" y="4106334"/>
            <a:ext cx="7797662" cy="1268252"/>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Date Placeholder 4">
            <a:extLst>
              <a:ext uri="{FF2B5EF4-FFF2-40B4-BE49-F238E27FC236}">
                <a16:creationId xmlns:a16="http://schemas.microsoft.com/office/drawing/2014/main" id="{036B3FE4-AD0C-410F-A8C1-3EEA86739753}"/>
              </a:ext>
            </a:extLst>
          </p:cNvPr>
          <p:cNvSpPr>
            <a:spLocks noGrp="1"/>
          </p:cNvSpPr>
          <p:nvPr>
            <p:ph type="dt" sz="half" idx="14"/>
          </p:nvPr>
        </p:nvSpPr>
        <p:spPr/>
        <p:txBody>
          <a:bodyPr/>
          <a:lstStyle>
            <a:lvl1pPr>
              <a:defRPr/>
            </a:lvl1pPr>
          </a:lstStyle>
          <a:p>
            <a:pPr>
              <a:defRPr/>
            </a:pPr>
            <a:fld id="{63F3A4F1-F2CD-4E6F-BB1B-344B5F2F422B}" type="datetimeFigureOut">
              <a:rPr lang="en-US"/>
              <a:pPr>
                <a:defRPr/>
              </a:pPr>
              <a:t>2/13/2020</a:t>
            </a:fld>
            <a:endParaRPr lang="en-US"/>
          </a:p>
        </p:txBody>
      </p:sp>
      <p:sp>
        <p:nvSpPr>
          <p:cNvPr id="8" name="Footer Placeholder 5">
            <a:extLst>
              <a:ext uri="{FF2B5EF4-FFF2-40B4-BE49-F238E27FC236}">
                <a16:creationId xmlns:a16="http://schemas.microsoft.com/office/drawing/2014/main" id="{86011C8C-D482-4FF6-AFE7-6AE27515984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1A51B1C8-9B17-4A63-873D-9776242A2C61}"/>
              </a:ext>
            </a:extLst>
          </p:cNvPr>
          <p:cNvSpPr>
            <a:spLocks noGrp="1"/>
          </p:cNvSpPr>
          <p:nvPr>
            <p:ph type="sldNum" sz="quarter" idx="16"/>
          </p:nvPr>
        </p:nvSpPr>
        <p:spPr/>
        <p:txBody>
          <a:bodyPr/>
          <a:lstStyle>
            <a:lvl1pPr>
              <a:defRPr/>
            </a:lvl1pPr>
          </a:lstStyle>
          <a:p>
            <a:pPr>
              <a:defRPr/>
            </a:pPr>
            <a:fld id="{C578E667-93C9-4FAC-8979-CE7A8C0944A5}" type="slidenum">
              <a:rPr lang="en-US"/>
              <a:pPr>
                <a:defRPr/>
              </a:pPr>
              <a:t>‹#›</a:t>
            </a:fld>
            <a:endParaRPr lang="en-US"/>
          </a:p>
        </p:txBody>
      </p:sp>
    </p:spTree>
    <p:extLst>
      <p:ext uri="{BB962C8B-B14F-4D97-AF65-F5344CB8AC3E}">
        <p14:creationId xmlns:p14="http://schemas.microsoft.com/office/powerpoint/2010/main" val="32804146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lstStyle>
            <a:lvl1pPr algn="l">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CC8CDA43-1662-4836-A9A2-71E28401FF1E}"/>
              </a:ext>
            </a:extLst>
          </p:cNvPr>
          <p:cNvSpPr>
            <a:spLocks noGrp="1"/>
          </p:cNvSpPr>
          <p:nvPr>
            <p:ph type="dt" sz="half" idx="10"/>
          </p:nvPr>
        </p:nvSpPr>
        <p:spPr/>
        <p:txBody>
          <a:bodyPr/>
          <a:lstStyle>
            <a:lvl1pPr>
              <a:defRPr/>
            </a:lvl1pPr>
          </a:lstStyle>
          <a:p>
            <a:pPr>
              <a:defRPr/>
            </a:pPr>
            <a:fld id="{53E7D25A-79A3-4D07-989A-6CF222D2ABD9}" type="datetimeFigureOut">
              <a:rPr lang="en-US"/>
              <a:pPr>
                <a:defRPr/>
              </a:pPr>
              <a:t>2/13/2020</a:t>
            </a:fld>
            <a:endParaRPr lang="en-US"/>
          </a:p>
        </p:txBody>
      </p:sp>
      <p:sp>
        <p:nvSpPr>
          <p:cNvPr id="6" name="Footer Placeholder 4">
            <a:extLst>
              <a:ext uri="{FF2B5EF4-FFF2-40B4-BE49-F238E27FC236}">
                <a16:creationId xmlns:a16="http://schemas.microsoft.com/office/drawing/2014/main" id="{C7C6D45F-3AF6-4D28-BBBF-98B1E96A40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542D32-C521-4DAD-8C07-05093ECAB1CF}"/>
              </a:ext>
            </a:extLst>
          </p:cNvPr>
          <p:cNvSpPr>
            <a:spLocks noGrp="1"/>
          </p:cNvSpPr>
          <p:nvPr>
            <p:ph type="sldNum" sz="quarter" idx="12"/>
          </p:nvPr>
        </p:nvSpPr>
        <p:spPr/>
        <p:txBody>
          <a:bodyPr/>
          <a:lstStyle>
            <a:lvl1pPr>
              <a:defRPr/>
            </a:lvl1pPr>
          </a:lstStyle>
          <a:p>
            <a:pPr>
              <a:defRPr/>
            </a:pPr>
            <a:fld id="{D570FA77-C9A9-4C7F-A483-E8E270119392}" type="slidenum">
              <a:rPr lang="en-US"/>
              <a:pPr>
                <a:defRPr/>
              </a:pPr>
              <a:t>‹#›</a:t>
            </a:fld>
            <a:endParaRPr lang="en-US"/>
          </a:p>
        </p:txBody>
      </p:sp>
    </p:spTree>
    <p:extLst>
      <p:ext uri="{BB962C8B-B14F-4D97-AF65-F5344CB8AC3E}">
        <p14:creationId xmlns:p14="http://schemas.microsoft.com/office/powerpoint/2010/main" val="21017803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4352"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175966"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827785"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3" name="Date Placeholder 3">
            <a:extLst>
              <a:ext uri="{FF2B5EF4-FFF2-40B4-BE49-F238E27FC236}">
                <a16:creationId xmlns:a16="http://schemas.microsoft.com/office/drawing/2014/main" id="{9D3A2B63-152E-4BAA-B10E-2DD204B4AD07}"/>
              </a:ext>
            </a:extLst>
          </p:cNvPr>
          <p:cNvSpPr>
            <a:spLocks noGrp="1"/>
          </p:cNvSpPr>
          <p:nvPr>
            <p:ph type="dt" sz="half" idx="18"/>
          </p:nvPr>
        </p:nvSpPr>
        <p:spPr/>
        <p:txBody>
          <a:bodyPr/>
          <a:lstStyle>
            <a:lvl1pPr>
              <a:defRPr/>
            </a:lvl1pPr>
          </a:lstStyle>
          <a:p>
            <a:pPr>
              <a:defRPr/>
            </a:pPr>
            <a:fld id="{65191760-1D90-457F-94CD-00B479D73D36}" type="datetimeFigureOut">
              <a:rPr lang="en-US"/>
              <a:pPr>
                <a:defRPr/>
              </a:pPr>
              <a:t>2/13/2020</a:t>
            </a:fld>
            <a:endParaRPr lang="en-US"/>
          </a:p>
        </p:txBody>
      </p:sp>
      <p:sp>
        <p:nvSpPr>
          <p:cNvPr id="14" name="Footer Placeholder 4">
            <a:extLst>
              <a:ext uri="{FF2B5EF4-FFF2-40B4-BE49-F238E27FC236}">
                <a16:creationId xmlns:a16="http://schemas.microsoft.com/office/drawing/2014/main" id="{8F9CB254-E48C-4D52-B207-F93D7EE40DA5}"/>
              </a:ext>
            </a:extLst>
          </p:cNvPr>
          <p:cNvSpPr>
            <a:spLocks noGrp="1"/>
          </p:cNvSpPr>
          <p:nvPr>
            <p:ph type="ftr" sz="quarter" idx="19"/>
          </p:nvPr>
        </p:nvSpPr>
        <p:spPr/>
        <p:txBody>
          <a:bodyPr/>
          <a:lstStyle>
            <a:lvl1pPr>
              <a:defRPr/>
            </a:lvl1pPr>
          </a:lstStyle>
          <a:p>
            <a:pPr>
              <a:defRPr/>
            </a:pPr>
            <a:endParaRPr lang="en-US"/>
          </a:p>
        </p:txBody>
      </p:sp>
      <p:sp>
        <p:nvSpPr>
          <p:cNvPr id="16" name="Slide Number Placeholder 5">
            <a:extLst>
              <a:ext uri="{FF2B5EF4-FFF2-40B4-BE49-F238E27FC236}">
                <a16:creationId xmlns:a16="http://schemas.microsoft.com/office/drawing/2014/main" id="{E745F789-71B4-49BB-80A2-ED3464B54671}"/>
              </a:ext>
            </a:extLst>
          </p:cNvPr>
          <p:cNvSpPr>
            <a:spLocks noGrp="1"/>
          </p:cNvSpPr>
          <p:nvPr>
            <p:ph type="sldNum" sz="quarter" idx="20"/>
          </p:nvPr>
        </p:nvSpPr>
        <p:spPr/>
        <p:txBody>
          <a:bodyPr/>
          <a:lstStyle>
            <a:lvl1pPr>
              <a:defRPr/>
            </a:lvl1pPr>
          </a:lstStyle>
          <a:p>
            <a:pPr>
              <a:defRPr/>
            </a:pPr>
            <a:fld id="{6DA5D9D2-3E03-4294-831E-7ADE1D0C1513}" type="slidenum">
              <a:rPr lang="en-US"/>
              <a:pPr>
                <a:defRPr/>
              </a:pPr>
              <a:t>‹#›</a:t>
            </a:fld>
            <a:endParaRPr lang="en-US"/>
          </a:p>
        </p:txBody>
      </p:sp>
    </p:spTree>
    <p:extLst>
      <p:ext uri="{BB962C8B-B14F-4D97-AF65-F5344CB8AC3E}">
        <p14:creationId xmlns:p14="http://schemas.microsoft.com/office/powerpoint/2010/main" val="27373566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518880" y="4389288"/>
            <a:ext cx="2482596" cy="98529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176999" y="4389286"/>
            <a:ext cx="2482596" cy="985300"/>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826614" y="4389284"/>
            <a:ext cx="2482596" cy="98530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3">
            <a:extLst>
              <a:ext uri="{FF2B5EF4-FFF2-40B4-BE49-F238E27FC236}">
                <a16:creationId xmlns:a16="http://schemas.microsoft.com/office/drawing/2014/main" id="{00741BBA-9C20-4698-A2CC-AA0742D084CB}"/>
              </a:ext>
            </a:extLst>
          </p:cNvPr>
          <p:cNvSpPr>
            <a:spLocks noGrp="1"/>
          </p:cNvSpPr>
          <p:nvPr>
            <p:ph type="dt" sz="half" idx="23"/>
          </p:nvPr>
        </p:nvSpPr>
        <p:spPr/>
        <p:txBody>
          <a:bodyPr/>
          <a:lstStyle>
            <a:lvl1pPr>
              <a:defRPr/>
            </a:lvl1pPr>
          </a:lstStyle>
          <a:p>
            <a:pPr>
              <a:defRPr/>
            </a:pPr>
            <a:fld id="{C0A9B45B-6E4A-4667-ADDB-7F89123DE62B}" type="datetimeFigureOut">
              <a:rPr lang="en-US"/>
              <a:pPr>
                <a:defRPr/>
              </a:pPr>
              <a:t>2/13/2020</a:t>
            </a:fld>
            <a:endParaRPr lang="en-US"/>
          </a:p>
        </p:txBody>
      </p:sp>
      <p:sp>
        <p:nvSpPr>
          <p:cNvPr id="13" name="Footer Placeholder 4">
            <a:extLst>
              <a:ext uri="{FF2B5EF4-FFF2-40B4-BE49-F238E27FC236}">
                <a16:creationId xmlns:a16="http://schemas.microsoft.com/office/drawing/2014/main" id="{5BE1CE66-068C-4225-BEC2-EAAA1E58F267}"/>
              </a:ext>
            </a:extLst>
          </p:cNvPr>
          <p:cNvSpPr>
            <a:spLocks noGrp="1"/>
          </p:cNvSpPr>
          <p:nvPr>
            <p:ph type="ftr" sz="quarter" idx="24"/>
          </p:nvPr>
        </p:nvSpPr>
        <p:spPr/>
        <p:txBody>
          <a:bodyPr/>
          <a:lstStyle>
            <a:lvl1pPr>
              <a:defRPr/>
            </a:lvl1pPr>
          </a:lstStyle>
          <a:p>
            <a:pPr>
              <a:defRPr/>
            </a:pPr>
            <a:endParaRPr lang="en-US"/>
          </a:p>
        </p:txBody>
      </p:sp>
      <p:sp>
        <p:nvSpPr>
          <p:cNvPr id="14" name="Slide Number Placeholder 5">
            <a:extLst>
              <a:ext uri="{FF2B5EF4-FFF2-40B4-BE49-F238E27FC236}">
                <a16:creationId xmlns:a16="http://schemas.microsoft.com/office/drawing/2014/main" id="{D386F6D2-0C7F-40EE-A1CB-AF5F670234EE}"/>
              </a:ext>
            </a:extLst>
          </p:cNvPr>
          <p:cNvSpPr>
            <a:spLocks noGrp="1"/>
          </p:cNvSpPr>
          <p:nvPr>
            <p:ph type="sldNum" sz="quarter" idx="25"/>
          </p:nvPr>
        </p:nvSpPr>
        <p:spPr/>
        <p:txBody>
          <a:bodyPr/>
          <a:lstStyle>
            <a:lvl1pPr>
              <a:defRPr/>
            </a:lvl1pPr>
          </a:lstStyle>
          <a:p>
            <a:pPr>
              <a:defRPr/>
            </a:pPr>
            <a:fld id="{7A0C38E1-87C7-42B3-9B0F-F4B0C85B51F9}" type="slidenum">
              <a:rPr lang="en-US"/>
              <a:pPr>
                <a:defRPr/>
              </a:pPr>
              <a:t>‹#›</a:t>
            </a:fld>
            <a:endParaRPr lang="en-US"/>
          </a:p>
        </p:txBody>
      </p:sp>
    </p:spTree>
    <p:extLst>
      <p:ext uri="{BB962C8B-B14F-4D97-AF65-F5344CB8AC3E}">
        <p14:creationId xmlns:p14="http://schemas.microsoft.com/office/powerpoint/2010/main" val="32098555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0DA1163-97BA-40FA-803E-AE8650BE2005}"/>
              </a:ext>
            </a:extLst>
          </p:cNvPr>
          <p:cNvSpPr>
            <a:spLocks noGrp="1"/>
          </p:cNvSpPr>
          <p:nvPr>
            <p:ph type="dt" sz="half" idx="14"/>
          </p:nvPr>
        </p:nvSpPr>
        <p:spPr/>
        <p:txBody>
          <a:bodyPr/>
          <a:lstStyle>
            <a:lvl1pPr>
              <a:defRPr/>
            </a:lvl1pPr>
          </a:lstStyle>
          <a:p>
            <a:pPr>
              <a:defRPr/>
            </a:pPr>
            <a:fld id="{DFA0D106-CA83-460A-A69A-5BB14BDE49BB}" type="datetimeFigureOut">
              <a:rPr lang="en-US"/>
              <a:pPr>
                <a:defRPr/>
              </a:pPr>
              <a:t>2/13/2020</a:t>
            </a:fld>
            <a:endParaRPr lang="en-US"/>
          </a:p>
        </p:txBody>
      </p:sp>
      <p:sp>
        <p:nvSpPr>
          <p:cNvPr id="5" name="Footer Placeholder 4">
            <a:extLst>
              <a:ext uri="{FF2B5EF4-FFF2-40B4-BE49-F238E27FC236}">
                <a16:creationId xmlns:a16="http://schemas.microsoft.com/office/drawing/2014/main" id="{61A57D81-6E5A-460A-91BC-B29C2670BF0A}"/>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68E6F5-0429-4DCF-863D-2EBCC85296F3}"/>
              </a:ext>
            </a:extLst>
          </p:cNvPr>
          <p:cNvSpPr>
            <a:spLocks noGrp="1"/>
          </p:cNvSpPr>
          <p:nvPr>
            <p:ph type="sldNum" sz="quarter" idx="16"/>
          </p:nvPr>
        </p:nvSpPr>
        <p:spPr/>
        <p:txBody>
          <a:bodyPr/>
          <a:lstStyle>
            <a:lvl1pPr>
              <a:defRPr/>
            </a:lvl1pPr>
          </a:lstStyle>
          <a:p>
            <a:pPr>
              <a:defRPr/>
            </a:pPr>
            <a:fld id="{EC08DC91-91FB-470C-B5AC-DFE0A99E28AE}" type="slidenum">
              <a:rPr lang="en-US"/>
              <a:pPr>
                <a:defRPr/>
              </a:pPr>
              <a:t>‹#›</a:t>
            </a:fld>
            <a:endParaRPr lang="en-US"/>
          </a:p>
        </p:txBody>
      </p:sp>
    </p:spTree>
    <p:extLst>
      <p:ext uri="{BB962C8B-B14F-4D97-AF65-F5344CB8AC3E}">
        <p14:creationId xmlns:p14="http://schemas.microsoft.com/office/powerpoint/2010/main" val="34087756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C991CE-EDDA-4D9E-BC26-50D91E536D89}"/>
              </a:ext>
            </a:extLst>
          </p:cNvPr>
          <p:cNvSpPr>
            <a:spLocks noGrp="1"/>
          </p:cNvSpPr>
          <p:nvPr>
            <p:ph type="dt" sz="half" idx="14"/>
          </p:nvPr>
        </p:nvSpPr>
        <p:spPr/>
        <p:txBody>
          <a:bodyPr/>
          <a:lstStyle>
            <a:lvl1pPr>
              <a:defRPr/>
            </a:lvl1pPr>
          </a:lstStyle>
          <a:p>
            <a:pPr>
              <a:defRPr/>
            </a:pPr>
            <a:fld id="{751089AA-33F9-425E-AD72-1FC64CA5C6B2}" type="datetimeFigureOut">
              <a:rPr lang="en-US"/>
              <a:pPr>
                <a:defRPr/>
              </a:pPr>
              <a:t>2/13/2020</a:t>
            </a:fld>
            <a:endParaRPr lang="en-US"/>
          </a:p>
        </p:txBody>
      </p:sp>
      <p:sp>
        <p:nvSpPr>
          <p:cNvPr id="5" name="Footer Placeholder 4">
            <a:extLst>
              <a:ext uri="{FF2B5EF4-FFF2-40B4-BE49-F238E27FC236}">
                <a16:creationId xmlns:a16="http://schemas.microsoft.com/office/drawing/2014/main" id="{7D7F89CB-68D6-49DE-B5D3-11810A167D46}"/>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0153F1-D8EC-43C0-A3FA-27E33EADA53C}"/>
              </a:ext>
            </a:extLst>
          </p:cNvPr>
          <p:cNvSpPr>
            <a:spLocks noGrp="1"/>
          </p:cNvSpPr>
          <p:nvPr>
            <p:ph type="sldNum" sz="quarter" idx="16"/>
          </p:nvPr>
        </p:nvSpPr>
        <p:spPr/>
        <p:txBody>
          <a:bodyPr/>
          <a:lstStyle>
            <a:lvl1pPr>
              <a:defRPr/>
            </a:lvl1pPr>
          </a:lstStyle>
          <a:p>
            <a:pPr>
              <a:defRPr/>
            </a:pPr>
            <a:fld id="{AD38776E-5AE3-471E-917B-4212B7716F5F}" type="slidenum">
              <a:rPr lang="en-US"/>
              <a:pPr>
                <a:defRPr/>
              </a:pPr>
              <a:t>‹#›</a:t>
            </a:fld>
            <a:endParaRPr lang="en-US"/>
          </a:p>
        </p:txBody>
      </p:sp>
    </p:spTree>
    <p:extLst>
      <p:ext uri="{BB962C8B-B14F-4D97-AF65-F5344CB8AC3E}">
        <p14:creationId xmlns:p14="http://schemas.microsoft.com/office/powerpoint/2010/main" val="278234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theme" Target="../theme/theme6.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theme" Target="../theme/theme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image" Target="../media/image5.jpe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image" Target="../media/image4.jpeg"/><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2B6A5A16-2F02-4A70-8E24-E9C202044C13}"/>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938C66A0-72B0-49EE-A150-824EF05A900E}"/>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6385E56B-95F9-46E1-8758-A38F70EFFDB4}"/>
                  </a:ext>
                </a:extLst>
              </p:cNvPr>
              <p:cNvSpPr>
                <a:spLocks/>
              </p:cNvSpPr>
              <p:nvPr/>
            </p:nvSpPr>
            <p:spPr bwMode="ltGray">
              <a:xfrm rot="-5400000">
                <a:off x="2556" y="-991"/>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5">
                <a:extLst>
                  <a:ext uri="{FF2B5EF4-FFF2-40B4-BE49-F238E27FC236}">
                    <a16:creationId xmlns:a16="http://schemas.microsoft.com/office/drawing/2014/main" id="{825EB851-9C5E-4D70-B32C-DF19E2120F0B}"/>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6">
                <a:extLst>
                  <a:ext uri="{FF2B5EF4-FFF2-40B4-BE49-F238E27FC236}">
                    <a16:creationId xmlns:a16="http://schemas.microsoft.com/office/drawing/2014/main" id="{97B7274E-096D-4A47-BC39-B529350E7228}"/>
                  </a:ext>
                </a:extLst>
              </p:cNvPr>
              <p:cNvSpPr>
                <a:spLocks/>
              </p:cNvSpPr>
              <p:nvPr/>
            </p:nvSpPr>
            <p:spPr bwMode="ltGray">
              <a:xfrm rot="-5400000">
                <a:off x="978" y="1670"/>
                <a:ext cx="624" cy="423"/>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7">
                <a:extLst>
                  <a:ext uri="{FF2B5EF4-FFF2-40B4-BE49-F238E27FC236}">
                    <a16:creationId xmlns:a16="http://schemas.microsoft.com/office/drawing/2014/main" id="{2ED7CA98-C8C8-4AA2-94D7-49BB21F99D12}"/>
                  </a:ext>
                </a:extLst>
              </p:cNvPr>
              <p:cNvSpPr>
                <a:spLocks/>
              </p:cNvSpPr>
              <p:nvPr/>
            </p:nvSpPr>
            <p:spPr bwMode="ltGray">
              <a:xfrm rot="-5400000">
                <a:off x="-61" y="1754"/>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8">
                <a:extLst>
                  <a:ext uri="{FF2B5EF4-FFF2-40B4-BE49-F238E27FC236}">
                    <a16:creationId xmlns:a16="http://schemas.microsoft.com/office/drawing/2014/main" id="{9B54DA40-030B-4134-B158-81657BA0E336}"/>
                  </a:ext>
                </a:extLst>
              </p:cNvPr>
              <p:cNvSpPr>
                <a:spLocks/>
              </p:cNvSpPr>
              <p:nvPr/>
            </p:nvSpPr>
            <p:spPr bwMode="ltGray">
              <a:xfrm rot="-5400000">
                <a:off x="664" y="1733"/>
                <a:ext cx="624" cy="293"/>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9">
                <a:extLst>
                  <a:ext uri="{FF2B5EF4-FFF2-40B4-BE49-F238E27FC236}">
                    <a16:creationId xmlns:a16="http://schemas.microsoft.com/office/drawing/2014/main" id="{B4B2B772-4CB2-4707-A44D-674FCC7BEA96}"/>
                  </a:ext>
                </a:extLst>
              </p:cNvPr>
              <p:cNvSpPr>
                <a:spLocks/>
              </p:cNvSpPr>
              <p:nvPr/>
            </p:nvSpPr>
            <p:spPr bwMode="ltGray">
              <a:xfrm rot="-5400000">
                <a:off x="440" y="1699"/>
                <a:ext cx="624" cy="364"/>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0">
                <a:extLst>
                  <a:ext uri="{FF2B5EF4-FFF2-40B4-BE49-F238E27FC236}">
                    <a16:creationId xmlns:a16="http://schemas.microsoft.com/office/drawing/2014/main" id="{B9CA559C-5D40-45C0-B491-6E99F4B15191}"/>
                  </a:ext>
                </a:extLst>
              </p:cNvPr>
              <p:cNvSpPr>
                <a:spLocks/>
              </p:cNvSpPr>
              <p:nvPr/>
            </p:nvSpPr>
            <p:spPr bwMode="ltGray">
              <a:xfrm rot="-5400000">
                <a:off x="154" y="1728"/>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1">
                <a:extLst>
                  <a:ext uri="{FF2B5EF4-FFF2-40B4-BE49-F238E27FC236}">
                    <a16:creationId xmlns:a16="http://schemas.microsoft.com/office/drawing/2014/main" id="{6151725A-6EFC-4D5A-87A0-31DE15DF0CA6}"/>
                  </a:ext>
                </a:extLst>
              </p:cNvPr>
              <p:cNvSpPr>
                <a:spLocks/>
              </p:cNvSpPr>
              <p:nvPr/>
            </p:nvSpPr>
            <p:spPr bwMode="ltGray">
              <a:xfrm rot="-5400000">
                <a:off x="3205" y="1663"/>
                <a:ext cx="624" cy="420"/>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2">
                <a:extLst>
                  <a:ext uri="{FF2B5EF4-FFF2-40B4-BE49-F238E27FC236}">
                    <a16:creationId xmlns:a16="http://schemas.microsoft.com/office/drawing/2014/main" id="{FF3D3D33-375A-4B84-A65E-18AC1FA81F55}"/>
                  </a:ext>
                </a:extLst>
              </p:cNvPr>
              <p:cNvSpPr>
                <a:spLocks/>
              </p:cNvSpPr>
              <p:nvPr/>
            </p:nvSpPr>
            <p:spPr bwMode="ltGray">
              <a:xfrm rot="-5400000">
                <a:off x="2870"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3">
                <a:extLst>
                  <a:ext uri="{FF2B5EF4-FFF2-40B4-BE49-F238E27FC236}">
                    <a16:creationId xmlns:a16="http://schemas.microsoft.com/office/drawing/2014/main" id="{74117F5C-1670-4931-84C0-B4E2D190B63C}"/>
                  </a:ext>
                </a:extLst>
              </p:cNvPr>
              <p:cNvSpPr>
                <a:spLocks/>
              </p:cNvSpPr>
              <p:nvPr/>
            </p:nvSpPr>
            <p:spPr bwMode="ltGray">
              <a:xfrm rot="-5400000">
                <a:off x="1829" y="1747"/>
                <a:ext cx="624" cy="256"/>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4">
                <a:extLst>
                  <a:ext uri="{FF2B5EF4-FFF2-40B4-BE49-F238E27FC236}">
                    <a16:creationId xmlns:a16="http://schemas.microsoft.com/office/drawing/2014/main" id="{A34958FA-5CDA-4F47-9BEC-0AEB485C9255}"/>
                  </a:ext>
                </a:extLst>
              </p:cNvPr>
              <p:cNvSpPr>
                <a:spLocks/>
              </p:cNvSpPr>
              <p:nvPr/>
            </p:nvSpPr>
            <p:spPr bwMode="ltGray">
              <a:xfrm rot="-5400000">
                <a:off x="2549" y="1729"/>
                <a:ext cx="624" cy="292"/>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5">
                <a:extLst>
                  <a:ext uri="{FF2B5EF4-FFF2-40B4-BE49-F238E27FC236}">
                    <a16:creationId xmlns:a16="http://schemas.microsoft.com/office/drawing/2014/main" id="{B353BD5F-0423-4A38-962C-5A81067A2BAB}"/>
                  </a:ext>
                </a:extLst>
              </p:cNvPr>
              <p:cNvSpPr>
                <a:spLocks/>
              </p:cNvSpPr>
              <p:nvPr/>
            </p:nvSpPr>
            <p:spPr bwMode="ltGray">
              <a:xfrm rot="-5400000">
                <a:off x="2330" y="1695"/>
                <a:ext cx="624" cy="360"/>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6">
                <a:extLst>
                  <a:ext uri="{FF2B5EF4-FFF2-40B4-BE49-F238E27FC236}">
                    <a16:creationId xmlns:a16="http://schemas.microsoft.com/office/drawing/2014/main" id="{1AC695BA-98A8-4069-8F81-76443E52E3E3}"/>
                  </a:ext>
                </a:extLst>
              </p:cNvPr>
              <p:cNvSpPr>
                <a:spLocks/>
              </p:cNvSpPr>
              <p:nvPr/>
            </p:nvSpPr>
            <p:spPr bwMode="ltGray">
              <a:xfrm rot="-5400000">
                <a:off x="2041"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17">
                <a:extLst>
                  <a:ext uri="{FF2B5EF4-FFF2-40B4-BE49-F238E27FC236}">
                    <a16:creationId xmlns:a16="http://schemas.microsoft.com/office/drawing/2014/main" id="{EFF64F34-77A0-40CE-A837-9985731B1E8D}"/>
                  </a:ext>
                </a:extLst>
              </p:cNvPr>
              <p:cNvSpPr>
                <a:spLocks/>
              </p:cNvSpPr>
              <p:nvPr/>
            </p:nvSpPr>
            <p:spPr bwMode="ltGray">
              <a:xfrm rot="-5400000">
                <a:off x="4074" y="1665"/>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18">
                <a:extLst>
                  <a:ext uri="{FF2B5EF4-FFF2-40B4-BE49-F238E27FC236}">
                    <a16:creationId xmlns:a16="http://schemas.microsoft.com/office/drawing/2014/main" id="{C2AB5B1C-79C4-47AD-925D-9B54446FC159}"/>
                  </a:ext>
                </a:extLst>
              </p:cNvPr>
              <p:cNvSpPr>
                <a:spLocks/>
              </p:cNvSpPr>
              <p:nvPr/>
            </p:nvSpPr>
            <p:spPr bwMode="ltGray">
              <a:xfrm rot="-5400000">
                <a:off x="3729" y="1666"/>
                <a:ext cx="624" cy="423"/>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19">
                <a:extLst>
                  <a:ext uri="{FF2B5EF4-FFF2-40B4-BE49-F238E27FC236}">
                    <a16:creationId xmlns:a16="http://schemas.microsoft.com/office/drawing/2014/main" id="{2D9E8F8C-0D15-49A4-B8C4-0C79250E99CA}"/>
                  </a:ext>
                </a:extLst>
              </p:cNvPr>
              <p:cNvSpPr>
                <a:spLocks/>
              </p:cNvSpPr>
              <p:nvPr/>
            </p:nvSpPr>
            <p:spPr bwMode="ltGray">
              <a:xfrm rot="-5400000">
                <a:off x="4576" y="1745"/>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1" name="Freeform 20">
                <a:extLst>
                  <a:ext uri="{FF2B5EF4-FFF2-40B4-BE49-F238E27FC236}">
                    <a16:creationId xmlns:a16="http://schemas.microsoft.com/office/drawing/2014/main" id="{D95CACD5-F3A3-43B2-8724-029460A9BC65}"/>
                  </a:ext>
                </a:extLst>
              </p:cNvPr>
              <p:cNvSpPr>
                <a:spLocks/>
              </p:cNvSpPr>
              <p:nvPr/>
            </p:nvSpPr>
            <p:spPr bwMode="ltGray">
              <a:xfrm>
                <a:off x="5469" y="1560"/>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2" name="Freeform 21">
                <a:extLst>
                  <a:ext uri="{FF2B5EF4-FFF2-40B4-BE49-F238E27FC236}">
                    <a16:creationId xmlns:a16="http://schemas.microsoft.com/office/drawing/2014/main" id="{8B84767A-477F-4913-990E-C1548D2E7788}"/>
                  </a:ext>
                </a:extLst>
              </p:cNvPr>
              <p:cNvSpPr>
                <a:spLocks/>
              </p:cNvSpPr>
              <p:nvPr/>
            </p:nvSpPr>
            <p:spPr bwMode="ltGray">
              <a:xfrm rot="-5400000">
                <a:off x="5078" y="1690"/>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3" name="Freeform 22">
                <a:extLst>
                  <a:ext uri="{FF2B5EF4-FFF2-40B4-BE49-F238E27FC236}">
                    <a16:creationId xmlns:a16="http://schemas.microsoft.com/office/drawing/2014/main" id="{0F2B6F0B-80AD-4871-8E19-1CE487946620}"/>
                  </a:ext>
                </a:extLst>
              </p:cNvPr>
              <p:cNvSpPr>
                <a:spLocks/>
              </p:cNvSpPr>
              <p:nvPr/>
            </p:nvSpPr>
            <p:spPr bwMode="ltGray">
              <a:xfrm rot="-5400000">
                <a:off x="4791" y="1717"/>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3" name="Freeform 23">
              <a:extLst>
                <a:ext uri="{FF2B5EF4-FFF2-40B4-BE49-F238E27FC236}">
                  <a16:creationId xmlns:a16="http://schemas.microsoft.com/office/drawing/2014/main" id="{7A5B7E9E-B783-47B0-946B-B427EDD0472F}"/>
                </a:ext>
              </a:extLst>
            </p:cNvPr>
            <p:cNvSpPr>
              <a:spLocks/>
            </p:cNvSpPr>
            <p:nvPr/>
          </p:nvSpPr>
          <p:spPr bwMode="ltGray">
            <a:xfrm rot="16200000" flipH="1">
              <a:off x="-1954" y="1951"/>
              <a:ext cx="4320" cy="412"/>
            </a:xfrm>
            <a:custGeom>
              <a:avLst/>
              <a:gdLst>
                <a:gd name="T0" fmla="*/ 0 w 5762"/>
                <a:gd name="T1" fmla="*/ 44512 h 385"/>
                <a:gd name="T2" fmla="*/ 1 w 5762"/>
                <a:gd name="T3" fmla="*/ 42551 h 385"/>
                <a:gd name="T4" fmla="*/ 1 w 5762"/>
                <a:gd name="T5" fmla="*/ 4 h 385"/>
                <a:gd name="T6" fmla="*/ 0 w 5762"/>
                <a:gd name="T7" fmla="*/ 0 h 385"/>
                <a:gd name="T8" fmla="*/ 0 w 5762"/>
                <a:gd name="T9" fmla="*/ 4451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4" name="Freeform 24">
              <a:extLst>
                <a:ext uri="{FF2B5EF4-FFF2-40B4-BE49-F238E27FC236}">
                  <a16:creationId xmlns:a16="http://schemas.microsoft.com/office/drawing/2014/main" id="{BE3C0C50-E8ED-46C8-AB5A-1BFA670C3D38}"/>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2073" name="Rectangle 25">
            <a:extLst>
              <a:ext uri="{FF2B5EF4-FFF2-40B4-BE49-F238E27FC236}">
                <a16:creationId xmlns:a16="http://schemas.microsoft.com/office/drawing/2014/main" id="{08AC2FF1-D636-4A01-934C-BB286236B010}"/>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74" name="Rectangle 26">
            <a:extLst>
              <a:ext uri="{FF2B5EF4-FFF2-40B4-BE49-F238E27FC236}">
                <a16:creationId xmlns:a16="http://schemas.microsoft.com/office/drawing/2014/main" id="{D4C91052-D9E2-4491-A90A-68D4D05EF31A}"/>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2"/>
            <a:r>
              <a:rPr lang="en-US" altLang="en-US"/>
              <a:t>Fourth level</a:t>
            </a:r>
          </a:p>
          <a:p>
            <a:pPr lvl="3"/>
            <a:r>
              <a:rPr lang="en-US" altLang="en-US"/>
              <a:t>Fifth level</a:t>
            </a:r>
          </a:p>
        </p:txBody>
      </p:sp>
      <p:sp>
        <p:nvSpPr>
          <p:cNvPr id="2075" name="Rectangle 27">
            <a:extLst>
              <a:ext uri="{FF2B5EF4-FFF2-40B4-BE49-F238E27FC236}">
                <a16:creationId xmlns:a16="http://schemas.microsoft.com/office/drawing/2014/main" id="{FD8FE095-8D6A-4C7F-AE3C-A9112137D6B7}"/>
              </a:ext>
            </a:extLst>
          </p:cNvPr>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defRPr/>
            </a:pPr>
            <a:endParaRPr lang="en-US"/>
          </a:p>
        </p:txBody>
      </p:sp>
      <p:sp>
        <p:nvSpPr>
          <p:cNvPr id="2076" name="Rectangle 28">
            <a:extLst>
              <a:ext uri="{FF2B5EF4-FFF2-40B4-BE49-F238E27FC236}">
                <a16:creationId xmlns:a16="http://schemas.microsoft.com/office/drawing/2014/main" id="{0FB65F41-69F8-4AAA-9625-BDF31B6CDF82}"/>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a:defRPr/>
            </a:pPr>
            <a:endParaRPr lang="en-US"/>
          </a:p>
        </p:txBody>
      </p:sp>
      <p:sp>
        <p:nvSpPr>
          <p:cNvPr id="2077" name="Rectangle 29">
            <a:extLst>
              <a:ext uri="{FF2B5EF4-FFF2-40B4-BE49-F238E27FC236}">
                <a16:creationId xmlns:a16="http://schemas.microsoft.com/office/drawing/2014/main" id="{44B853B8-757D-4E72-9EFB-5D8A098528C6}"/>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panose="020B0604020202020204" pitchFamily="34" charset="0"/>
              </a:defRPr>
            </a:lvl1pPr>
          </a:lstStyle>
          <a:p>
            <a:pPr>
              <a:defRPr/>
            </a:pPr>
            <a:fld id="{165663C9-384D-491D-A448-9A7BEE61D0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5042" r:id="rId1"/>
    <p:sldLayoutId id="2147495014" r:id="rId2"/>
    <p:sldLayoutId id="2147495015" r:id="rId3"/>
    <p:sldLayoutId id="2147495016" r:id="rId4"/>
    <p:sldLayoutId id="2147495017" r:id="rId5"/>
    <p:sldLayoutId id="2147495018" r:id="rId6"/>
    <p:sldLayoutId id="2147495019" r:id="rId7"/>
    <p:sldLayoutId id="2147495020" r:id="rId8"/>
    <p:sldLayoutId id="2147495021" r:id="rId9"/>
    <p:sldLayoutId id="2147495022" r:id="rId10"/>
    <p:sldLayoutId id="2147495023" r:id="rId11"/>
    <p:sldLayoutId id="2147495024" r:id="rId12"/>
    <p:sldLayoutId id="2147495025"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2073"/>
                                        </p:tgtEl>
                                      </p:cBhvr>
                                    </p:animEffect>
                                    <p:animScale>
                                      <p:cBhvr>
                                        <p:cTn id="7" dur="250" autoRev="1" fill="hold"/>
                                        <p:tgtEl>
                                          <p:spTgt spid="2073"/>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2074">
                                            <p:txEl>
                                              <p:pRg st="0" end="0"/>
                                            </p:txEl>
                                          </p:spTgt>
                                        </p:tgtEl>
                                        <p:attrNameLst>
                                          <p:attrName>style.visibility</p:attrName>
                                        </p:attrNameLst>
                                      </p:cBhvr>
                                      <p:to>
                                        <p:strVal val="visible"/>
                                      </p:to>
                                    </p:set>
                                    <p:anim calcmode="lin" valueType="num">
                                      <p:cBhvr>
                                        <p:cTn id="12" dur="500" fill="hold"/>
                                        <p:tgtEl>
                                          <p:spTgt spid="2074">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2074">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2074">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2074">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207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2074">
                                            <p:txEl>
                                              <p:pRg st="1" end="1"/>
                                            </p:txEl>
                                          </p:spTgt>
                                        </p:tgtEl>
                                        <p:attrNameLst>
                                          <p:attrName>style.visibility</p:attrName>
                                        </p:attrNameLst>
                                      </p:cBhvr>
                                      <p:to>
                                        <p:strVal val="visible"/>
                                      </p:to>
                                    </p:set>
                                    <p:anim calcmode="lin" valueType="num">
                                      <p:cBhvr>
                                        <p:cTn id="21" dur="2000" fill="hold"/>
                                        <p:tgtEl>
                                          <p:spTgt spid="2074">
                                            <p:txEl>
                                              <p:pRg st="1" end="1"/>
                                            </p:txEl>
                                          </p:spTgt>
                                        </p:tgtEl>
                                        <p:attrNameLst>
                                          <p:attrName>ppt_w</p:attrName>
                                        </p:attrNameLst>
                                      </p:cBhvr>
                                      <p:tavLst>
                                        <p:tav tm="0">
                                          <p:val>
                                            <p:strVal val="#ppt_w*0.05"/>
                                          </p:val>
                                        </p:tav>
                                        <p:tav tm="100000">
                                          <p:val>
                                            <p:strVal val="#ppt_w"/>
                                          </p:val>
                                        </p:tav>
                                      </p:tavLst>
                                    </p:anim>
                                    <p:anim calcmode="lin" valueType="num">
                                      <p:cBhvr>
                                        <p:cTn id="22" dur="2000" fill="hold"/>
                                        <p:tgtEl>
                                          <p:spTgt spid="2074">
                                            <p:txEl>
                                              <p:pRg st="1" end="1"/>
                                            </p:txEl>
                                          </p:spTgt>
                                        </p:tgtEl>
                                        <p:attrNameLst>
                                          <p:attrName>ppt_h</p:attrName>
                                        </p:attrNameLst>
                                      </p:cBhvr>
                                      <p:tavLst>
                                        <p:tav tm="0">
                                          <p:val>
                                            <p:strVal val="#ppt_h"/>
                                          </p:val>
                                        </p:tav>
                                        <p:tav tm="100000">
                                          <p:val>
                                            <p:strVal val="#ppt_h"/>
                                          </p:val>
                                        </p:tav>
                                      </p:tavLst>
                                    </p:anim>
                                    <p:anim calcmode="lin" valueType="num">
                                      <p:cBhvr>
                                        <p:cTn id="23" dur="2000" fill="hold"/>
                                        <p:tgtEl>
                                          <p:spTgt spid="2074">
                                            <p:txEl>
                                              <p:pRg st="1" end="1"/>
                                            </p:txEl>
                                          </p:spTgt>
                                        </p:tgtEl>
                                        <p:attrNameLst>
                                          <p:attrName>ppt_x</p:attrName>
                                        </p:attrNameLst>
                                      </p:cBhvr>
                                      <p:tavLst>
                                        <p:tav tm="0">
                                          <p:val>
                                            <p:strVal val="#ppt_x-.2"/>
                                          </p:val>
                                        </p:tav>
                                        <p:tav tm="100000">
                                          <p:val>
                                            <p:strVal val="#ppt_x"/>
                                          </p:val>
                                        </p:tav>
                                      </p:tavLst>
                                    </p:anim>
                                    <p:anim calcmode="lin" valueType="num">
                                      <p:cBhvr>
                                        <p:cTn id="24" dur="2000" fill="hold"/>
                                        <p:tgtEl>
                                          <p:spTgt spid="2074">
                                            <p:txEl>
                                              <p:pRg st="1" end="1"/>
                                            </p:txEl>
                                          </p:spTgt>
                                        </p:tgtEl>
                                        <p:attrNameLst>
                                          <p:attrName>ppt_y</p:attrName>
                                        </p:attrNameLst>
                                      </p:cBhvr>
                                      <p:tavLst>
                                        <p:tav tm="0">
                                          <p:val>
                                            <p:strVal val="#ppt_y"/>
                                          </p:val>
                                        </p:tav>
                                        <p:tav tm="100000">
                                          <p:val>
                                            <p:strVal val="#ppt_y"/>
                                          </p:val>
                                        </p:tav>
                                      </p:tavLst>
                                    </p:anim>
                                    <p:animEffect transition="in" filter="fade">
                                      <p:cBhvr>
                                        <p:cTn id="25" dur="2000"/>
                                        <p:tgtEl>
                                          <p:spTgt spid="2074">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2074">
                                            <p:txEl>
                                              <p:pRg st="2" end="2"/>
                                            </p:txEl>
                                          </p:spTgt>
                                        </p:tgtEl>
                                        <p:attrNameLst>
                                          <p:attrName>style.visibility</p:attrName>
                                        </p:attrNameLst>
                                      </p:cBhvr>
                                      <p:to>
                                        <p:strVal val="visible"/>
                                      </p:to>
                                    </p:set>
                                    <p:anim calcmode="lin" valueType="num">
                                      <p:cBhvr>
                                        <p:cTn id="30" dur="2000" fill="hold"/>
                                        <p:tgtEl>
                                          <p:spTgt spid="2074">
                                            <p:txEl>
                                              <p:pRg st="2" end="2"/>
                                            </p:txEl>
                                          </p:spTgt>
                                        </p:tgtEl>
                                        <p:attrNameLst>
                                          <p:attrName>ppt_w</p:attrName>
                                        </p:attrNameLst>
                                      </p:cBhvr>
                                      <p:tavLst>
                                        <p:tav tm="0">
                                          <p:val>
                                            <p:strVal val="#ppt_w*0.05"/>
                                          </p:val>
                                        </p:tav>
                                        <p:tav tm="100000">
                                          <p:val>
                                            <p:strVal val="#ppt_w"/>
                                          </p:val>
                                        </p:tav>
                                      </p:tavLst>
                                    </p:anim>
                                    <p:anim calcmode="lin" valueType="num">
                                      <p:cBhvr>
                                        <p:cTn id="31" dur="2000" fill="hold"/>
                                        <p:tgtEl>
                                          <p:spTgt spid="2074">
                                            <p:txEl>
                                              <p:pRg st="2" end="2"/>
                                            </p:txEl>
                                          </p:spTgt>
                                        </p:tgtEl>
                                        <p:attrNameLst>
                                          <p:attrName>ppt_h</p:attrName>
                                        </p:attrNameLst>
                                      </p:cBhvr>
                                      <p:tavLst>
                                        <p:tav tm="0">
                                          <p:val>
                                            <p:strVal val="#ppt_h"/>
                                          </p:val>
                                        </p:tav>
                                        <p:tav tm="100000">
                                          <p:val>
                                            <p:strVal val="#ppt_h"/>
                                          </p:val>
                                        </p:tav>
                                      </p:tavLst>
                                    </p:anim>
                                    <p:anim calcmode="lin" valueType="num">
                                      <p:cBhvr>
                                        <p:cTn id="32" dur="2000" fill="hold"/>
                                        <p:tgtEl>
                                          <p:spTgt spid="2074">
                                            <p:txEl>
                                              <p:pRg st="2" end="2"/>
                                            </p:txEl>
                                          </p:spTgt>
                                        </p:tgtEl>
                                        <p:attrNameLst>
                                          <p:attrName>ppt_x</p:attrName>
                                        </p:attrNameLst>
                                      </p:cBhvr>
                                      <p:tavLst>
                                        <p:tav tm="0">
                                          <p:val>
                                            <p:strVal val="#ppt_x-.2"/>
                                          </p:val>
                                        </p:tav>
                                        <p:tav tm="100000">
                                          <p:val>
                                            <p:strVal val="#ppt_x"/>
                                          </p:val>
                                        </p:tav>
                                      </p:tavLst>
                                    </p:anim>
                                    <p:anim calcmode="lin" valueType="num">
                                      <p:cBhvr>
                                        <p:cTn id="33" dur="2000" fill="hold"/>
                                        <p:tgtEl>
                                          <p:spTgt spid="2074">
                                            <p:txEl>
                                              <p:pRg st="2" end="2"/>
                                            </p:txEl>
                                          </p:spTgt>
                                        </p:tgtEl>
                                        <p:attrNameLst>
                                          <p:attrName>ppt_y</p:attrName>
                                        </p:attrNameLst>
                                      </p:cBhvr>
                                      <p:tavLst>
                                        <p:tav tm="0">
                                          <p:val>
                                            <p:strVal val="#ppt_y"/>
                                          </p:val>
                                        </p:tav>
                                        <p:tav tm="100000">
                                          <p:val>
                                            <p:strVal val="#ppt_y"/>
                                          </p:val>
                                        </p:tav>
                                      </p:tavLst>
                                    </p:anim>
                                    <p:animEffect transition="in" filter="fade">
                                      <p:cBhvr>
                                        <p:cTn id="34" dur="2000"/>
                                        <p:tgtEl>
                                          <p:spTgt spid="2074">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2074">
                                            <p:txEl>
                                              <p:pRg st="3" end="3"/>
                                            </p:txEl>
                                          </p:spTgt>
                                        </p:tgtEl>
                                        <p:attrNameLst>
                                          <p:attrName>style.visibility</p:attrName>
                                        </p:attrNameLst>
                                      </p:cBhvr>
                                      <p:to>
                                        <p:strVal val="visible"/>
                                      </p:to>
                                    </p:set>
                                    <p:anim calcmode="lin" valueType="num">
                                      <p:cBhvr>
                                        <p:cTn id="39" dur="2000" fill="hold"/>
                                        <p:tgtEl>
                                          <p:spTgt spid="2074">
                                            <p:txEl>
                                              <p:pRg st="3" end="3"/>
                                            </p:txEl>
                                          </p:spTgt>
                                        </p:tgtEl>
                                        <p:attrNameLst>
                                          <p:attrName>ppt_w</p:attrName>
                                        </p:attrNameLst>
                                      </p:cBhvr>
                                      <p:tavLst>
                                        <p:tav tm="0">
                                          <p:val>
                                            <p:strVal val="#ppt_w*0.05"/>
                                          </p:val>
                                        </p:tav>
                                        <p:tav tm="100000">
                                          <p:val>
                                            <p:strVal val="#ppt_w"/>
                                          </p:val>
                                        </p:tav>
                                      </p:tavLst>
                                    </p:anim>
                                    <p:anim calcmode="lin" valueType="num">
                                      <p:cBhvr>
                                        <p:cTn id="40" dur="2000" fill="hold"/>
                                        <p:tgtEl>
                                          <p:spTgt spid="2074">
                                            <p:txEl>
                                              <p:pRg st="3" end="3"/>
                                            </p:txEl>
                                          </p:spTgt>
                                        </p:tgtEl>
                                        <p:attrNameLst>
                                          <p:attrName>ppt_h</p:attrName>
                                        </p:attrNameLst>
                                      </p:cBhvr>
                                      <p:tavLst>
                                        <p:tav tm="0">
                                          <p:val>
                                            <p:strVal val="#ppt_h"/>
                                          </p:val>
                                        </p:tav>
                                        <p:tav tm="100000">
                                          <p:val>
                                            <p:strVal val="#ppt_h"/>
                                          </p:val>
                                        </p:tav>
                                      </p:tavLst>
                                    </p:anim>
                                    <p:anim calcmode="lin" valueType="num">
                                      <p:cBhvr>
                                        <p:cTn id="41" dur="2000" fill="hold"/>
                                        <p:tgtEl>
                                          <p:spTgt spid="2074">
                                            <p:txEl>
                                              <p:pRg st="3" end="3"/>
                                            </p:txEl>
                                          </p:spTgt>
                                        </p:tgtEl>
                                        <p:attrNameLst>
                                          <p:attrName>ppt_x</p:attrName>
                                        </p:attrNameLst>
                                      </p:cBhvr>
                                      <p:tavLst>
                                        <p:tav tm="0">
                                          <p:val>
                                            <p:strVal val="#ppt_x-.2"/>
                                          </p:val>
                                        </p:tav>
                                        <p:tav tm="100000">
                                          <p:val>
                                            <p:strVal val="#ppt_x"/>
                                          </p:val>
                                        </p:tav>
                                      </p:tavLst>
                                    </p:anim>
                                    <p:anim calcmode="lin" valueType="num">
                                      <p:cBhvr>
                                        <p:cTn id="42" dur="2000" fill="hold"/>
                                        <p:tgtEl>
                                          <p:spTgt spid="2074">
                                            <p:txEl>
                                              <p:pRg st="3" end="3"/>
                                            </p:txEl>
                                          </p:spTgt>
                                        </p:tgtEl>
                                        <p:attrNameLst>
                                          <p:attrName>ppt_y</p:attrName>
                                        </p:attrNameLst>
                                      </p:cBhvr>
                                      <p:tavLst>
                                        <p:tav tm="0">
                                          <p:val>
                                            <p:strVal val="#ppt_y"/>
                                          </p:val>
                                        </p:tav>
                                        <p:tav tm="100000">
                                          <p:val>
                                            <p:strVal val="#ppt_y"/>
                                          </p:val>
                                        </p:tav>
                                      </p:tavLst>
                                    </p:anim>
                                    <p:animEffect transition="in" filter="fade">
                                      <p:cBhvr>
                                        <p:cTn id="43" dur="2000"/>
                                        <p:tgtEl>
                                          <p:spTgt spid="2074">
                                            <p:txEl>
                                              <p:pRg st="3" end="3"/>
                                            </p:txEl>
                                          </p:spTgt>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2074">
                                            <p:txEl>
                                              <p:pRg st="4" end="4"/>
                                            </p:txEl>
                                          </p:spTgt>
                                        </p:tgtEl>
                                        <p:attrNameLst>
                                          <p:attrName>style.visibility</p:attrName>
                                        </p:attrNameLst>
                                      </p:cBhvr>
                                      <p:to>
                                        <p:strVal val="visible"/>
                                      </p:to>
                                    </p:set>
                                    <p:anim calcmode="lin" valueType="num">
                                      <p:cBhvr>
                                        <p:cTn id="46" dur="500" fill="hold"/>
                                        <p:tgtEl>
                                          <p:spTgt spid="2074">
                                            <p:txEl>
                                              <p:pRg st="4" end="4"/>
                                            </p:txEl>
                                          </p:spTgt>
                                        </p:tgtEl>
                                        <p:attrNameLst>
                                          <p:attrName>ppt_w</p:attrName>
                                        </p:attrNameLst>
                                      </p:cBhvr>
                                      <p:tavLst>
                                        <p:tav tm="0">
                                          <p:val>
                                            <p:strVal val="#ppt_w*0.05"/>
                                          </p:val>
                                        </p:tav>
                                        <p:tav tm="100000">
                                          <p:val>
                                            <p:strVal val="#ppt_w"/>
                                          </p:val>
                                        </p:tav>
                                      </p:tavLst>
                                    </p:anim>
                                    <p:anim calcmode="lin" valueType="num">
                                      <p:cBhvr>
                                        <p:cTn id="47" dur="500" fill="hold"/>
                                        <p:tgtEl>
                                          <p:spTgt spid="2074">
                                            <p:txEl>
                                              <p:pRg st="4" end="4"/>
                                            </p:txEl>
                                          </p:spTgt>
                                        </p:tgtEl>
                                        <p:attrNameLst>
                                          <p:attrName>ppt_h</p:attrName>
                                        </p:attrNameLst>
                                      </p:cBhvr>
                                      <p:tavLst>
                                        <p:tav tm="0">
                                          <p:val>
                                            <p:strVal val="#ppt_h"/>
                                          </p:val>
                                        </p:tav>
                                        <p:tav tm="100000">
                                          <p:val>
                                            <p:strVal val="#ppt_h"/>
                                          </p:val>
                                        </p:tav>
                                      </p:tavLst>
                                    </p:anim>
                                    <p:anim calcmode="lin" valueType="num">
                                      <p:cBhvr>
                                        <p:cTn id="48" dur="500" fill="hold"/>
                                        <p:tgtEl>
                                          <p:spTgt spid="2074">
                                            <p:txEl>
                                              <p:pRg st="4" end="4"/>
                                            </p:txEl>
                                          </p:spTgt>
                                        </p:tgtEl>
                                        <p:attrNameLst>
                                          <p:attrName>ppt_x</p:attrName>
                                        </p:attrNameLst>
                                      </p:cBhvr>
                                      <p:tavLst>
                                        <p:tav tm="0">
                                          <p:val>
                                            <p:strVal val="#ppt_x-.2"/>
                                          </p:val>
                                        </p:tav>
                                        <p:tav tm="100000">
                                          <p:val>
                                            <p:strVal val="#ppt_x"/>
                                          </p:val>
                                        </p:tav>
                                      </p:tavLst>
                                    </p:anim>
                                    <p:anim calcmode="lin" valueType="num">
                                      <p:cBhvr>
                                        <p:cTn id="49" dur="500" fill="hold"/>
                                        <p:tgtEl>
                                          <p:spTgt spid="2074">
                                            <p:txEl>
                                              <p:pRg st="4" end="4"/>
                                            </p:txEl>
                                          </p:spTgt>
                                        </p:tgtEl>
                                        <p:attrNameLst>
                                          <p:attrName>ppt_y</p:attrName>
                                        </p:attrNameLst>
                                      </p:cBhvr>
                                      <p:tavLst>
                                        <p:tav tm="0">
                                          <p:val>
                                            <p:strVal val="#ppt_y"/>
                                          </p:val>
                                        </p:tav>
                                        <p:tav tm="100000">
                                          <p:val>
                                            <p:strVal val="#ppt_y"/>
                                          </p:val>
                                        </p:tav>
                                      </p:tavLst>
                                    </p:anim>
                                    <p:animEffect transition="in" filter="fade">
                                      <p:cBhvr>
                                        <p:cTn id="50" dur="500"/>
                                        <p:tgtEl>
                                          <p:spTgt spid="20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 grpId="0"/>
      <p:bldP spid="2074" grpId="0" build="p">
        <p:tmplLst>
          <p:tmpl lvl="1">
            <p:tnLst>
              <p:par>
                <p:cTn presetID="54" presetClass="entr" presetSubtype="0" accel="100000" fill="hold" nodeType="clickEffect">
                  <p:stCondLst>
                    <p:cond delay="0"/>
                  </p:stCondLst>
                  <p:childTnLst>
                    <p:set>
                      <p:cBhvr>
                        <p:cTn dur="1" fill="hold">
                          <p:stCondLst>
                            <p:cond delay="0"/>
                          </p:stCondLst>
                        </p:cTn>
                        <p:tgtEl>
                          <p:spTgt spid="2074"/>
                        </p:tgtEl>
                        <p:attrNameLst>
                          <p:attrName>style.visibility</p:attrName>
                        </p:attrNameLst>
                      </p:cBhvr>
                      <p:to>
                        <p:strVal val="visible"/>
                      </p:to>
                    </p:set>
                    <p:anim calcmode="lin" valueType="num">
                      <p:cBhvr>
                        <p:cTn dur="500" fill="hold"/>
                        <p:tgtEl>
                          <p:spTgt spid="2074"/>
                        </p:tgtEl>
                        <p:attrNameLst>
                          <p:attrName>ppt_w</p:attrName>
                        </p:attrNameLst>
                      </p:cBhvr>
                      <p:tavLst>
                        <p:tav tm="0">
                          <p:val>
                            <p:strVal val="#ppt_w*0.05"/>
                          </p:val>
                        </p:tav>
                        <p:tav tm="100000">
                          <p:val>
                            <p:strVal val="#ppt_w"/>
                          </p:val>
                        </p:tav>
                      </p:tavLst>
                    </p:anim>
                    <p:anim calcmode="lin" valueType="num">
                      <p:cBhvr>
                        <p:cTn dur="500" fill="hold"/>
                        <p:tgtEl>
                          <p:spTgt spid="2074"/>
                        </p:tgtEl>
                        <p:attrNameLst>
                          <p:attrName>ppt_h</p:attrName>
                        </p:attrNameLst>
                      </p:cBhvr>
                      <p:tavLst>
                        <p:tav tm="0">
                          <p:val>
                            <p:strVal val="#ppt_h"/>
                          </p:val>
                        </p:tav>
                        <p:tav tm="100000">
                          <p:val>
                            <p:strVal val="#ppt_h"/>
                          </p:val>
                        </p:tav>
                      </p:tavLst>
                    </p:anim>
                    <p:anim calcmode="lin" valueType="num">
                      <p:cBhvr>
                        <p:cTn dur="500" fill="hold"/>
                        <p:tgtEl>
                          <p:spTgt spid="2074"/>
                        </p:tgtEl>
                        <p:attrNameLst>
                          <p:attrName>ppt_x</p:attrName>
                        </p:attrNameLst>
                      </p:cBhvr>
                      <p:tavLst>
                        <p:tav tm="0">
                          <p:val>
                            <p:strVal val="#ppt_x-.2"/>
                          </p:val>
                        </p:tav>
                        <p:tav tm="100000">
                          <p:val>
                            <p:strVal val="#ppt_x"/>
                          </p:val>
                        </p:tav>
                      </p:tavLst>
                    </p:anim>
                    <p:anim calcmode="lin" valueType="num">
                      <p:cBhvr>
                        <p:cTn dur="500" fill="hold"/>
                        <p:tgtEl>
                          <p:spTgt spid="2074"/>
                        </p:tgtEl>
                        <p:attrNameLst>
                          <p:attrName>ppt_y</p:attrName>
                        </p:attrNameLst>
                      </p:cBhvr>
                      <p:tavLst>
                        <p:tav tm="0">
                          <p:val>
                            <p:strVal val="#ppt_y"/>
                          </p:val>
                        </p:tav>
                        <p:tav tm="100000">
                          <p:val>
                            <p:strVal val="#ppt_y"/>
                          </p:val>
                        </p:tav>
                      </p:tavLst>
                    </p:anim>
                    <p:animEffect transition="in" filter="fade">
                      <p:cBhvr>
                        <p:cTn dur="500"/>
                        <p:tgtEl>
                          <p:spTgt spid="2074"/>
                        </p:tgtEl>
                      </p:cBhvr>
                    </p:animEffect>
                  </p:childTnLst>
                </p:cTn>
              </p:par>
            </p:tnLst>
          </p:tmpl>
          <p:tmpl lvl="2">
            <p:tnLst>
              <p:par>
                <p:cTn presetID="54" presetClass="entr" presetSubtype="0" accel="100000" fill="hold" nodeType="clickEffect">
                  <p:stCondLst>
                    <p:cond delay="0"/>
                  </p:stCondLst>
                  <p:childTnLst>
                    <p:set>
                      <p:cBhvr>
                        <p:cTn dur="1" fill="hold">
                          <p:stCondLst>
                            <p:cond delay="0"/>
                          </p:stCondLst>
                        </p:cTn>
                        <p:tgtEl>
                          <p:spTgt spid="2074"/>
                        </p:tgtEl>
                        <p:attrNameLst>
                          <p:attrName>style.visibility</p:attrName>
                        </p:attrNameLst>
                      </p:cBhvr>
                      <p:to>
                        <p:strVal val="visible"/>
                      </p:to>
                    </p:set>
                    <p:anim calcmode="lin" valueType="num">
                      <p:cBhvr>
                        <p:cTn dur="2000" fill="hold"/>
                        <p:tgtEl>
                          <p:spTgt spid="2074"/>
                        </p:tgtEl>
                        <p:attrNameLst>
                          <p:attrName>ppt_w</p:attrName>
                        </p:attrNameLst>
                      </p:cBhvr>
                      <p:tavLst>
                        <p:tav tm="0">
                          <p:val>
                            <p:strVal val="#ppt_w*0.05"/>
                          </p:val>
                        </p:tav>
                        <p:tav tm="100000">
                          <p:val>
                            <p:strVal val="#ppt_w"/>
                          </p:val>
                        </p:tav>
                      </p:tavLst>
                    </p:anim>
                    <p:anim calcmode="lin" valueType="num">
                      <p:cBhvr>
                        <p:cTn dur="2000" fill="hold"/>
                        <p:tgtEl>
                          <p:spTgt spid="2074"/>
                        </p:tgtEl>
                        <p:attrNameLst>
                          <p:attrName>ppt_h</p:attrName>
                        </p:attrNameLst>
                      </p:cBhvr>
                      <p:tavLst>
                        <p:tav tm="0">
                          <p:val>
                            <p:strVal val="#ppt_h"/>
                          </p:val>
                        </p:tav>
                        <p:tav tm="100000">
                          <p:val>
                            <p:strVal val="#ppt_h"/>
                          </p:val>
                        </p:tav>
                      </p:tavLst>
                    </p:anim>
                    <p:anim calcmode="lin" valueType="num">
                      <p:cBhvr>
                        <p:cTn dur="2000" fill="hold"/>
                        <p:tgtEl>
                          <p:spTgt spid="2074"/>
                        </p:tgtEl>
                        <p:attrNameLst>
                          <p:attrName>ppt_x</p:attrName>
                        </p:attrNameLst>
                      </p:cBhvr>
                      <p:tavLst>
                        <p:tav tm="0">
                          <p:val>
                            <p:strVal val="#ppt_x-.2"/>
                          </p:val>
                        </p:tav>
                        <p:tav tm="100000">
                          <p:val>
                            <p:strVal val="#ppt_x"/>
                          </p:val>
                        </p:tav>
                      </p:tavLst>
                    </p:anim>
                    <p:anim calcmode="lin" valueType="num">
                      <p:cBhvr>
                        <p:cTn dur="2000" fill="hold"/>
                        <p:tgtEl>
                          <p:spTgt spid="2074"/>
                        </p:tgtEl>
                        <p:attrNameLst>
                          <p:attrName>ppt_y</p:attrName>
                        </p:attrNameLst>
                      </p:cBhvr>
                      <p:tavLst>
                        <p:tav tm="0">
                          <p:val>
                            <p:strVal val="#ppt_y"/>
                          </p:val>
                        </p:tav>
                        <p:tav tm="100000">
                          <p:val>
                            <p:strVal val="#ppt_y"/>
                          </p:val>
                        </p:tav>
                      </p:tavLst>
                    </p:anim>
                    <p:animEffect transition="in" filter="fade">
                      <p:cBhvr>
                        <p:cTn dur="2000"/>
                        <p:tgtEl>
                          <p:spTgt spid="2074"/>
                        </p:tgtEl>
                      </p:cBhvr>
                    </p:animEffect>
                  </p:childTnLst>
                </p:cTn>
              </p:par>
            </p:tnLst>
          </p:tmpl>
          <p:tmpl lvl="3">
            <p:tnLst>
              <p:par>
                <p:cTn presetID="54" presetClass="entr" presetSubtype="0" accel="100000" fill="hold" nodeType="clickEffect">
                  <p:stCondLst>
                    <p:cond delay="0"/>
                  </p:stCondLst>
                  <p:childTnLst>
                    <p:set>
                      <p:cBhvr>
                        <p:cTn dur="1" fill="hold">
                          <p:stCondLst>
                            <p:cond delay="0"/>
                          </p:stCondLst>
                        </p:cTn>
                        <p:tgtEl>
                          <p:spTgt spid="2074"/>
                        </p:tgtEl>
                        <p:attrNameLst>
                          <p:attrName>style.visibility</p:attrName>
                        </p:attrNameLst>
                      </p:cBhvr>
                      <p:to>
                        <p:strVal val="visible"/>
                      </p:to>
                    </p:set>
                    <p:anim calcmode="lin" valueType="num">
                      <p:cBhvr>
                        <p:cTn dur="2000" fill="hold"/>
                        <p:tgtEl>
                          <p:spTgt spid="2074"/>
                        </p:tgtEl>
                        <p:attrNameLst>
                          <p:attrName>ppt_w</p:attrName>
                        </p:attrNameLst>
                      </p:cBhvr>
                      <p:tavLst>
                        <p:tav tm="0">
                          <p:val>
                            <p:strVal val="#ppt_w*0.05"/>
                          </p:val>
                        </p:tav>
                        <p:tav tm="100000">
                          <p:val>
                            <p:strVal val="#ppt_w"/>
                          </p:val>
                        </p:tav>
                      </p:tavLst>
                    </p:anim>
                    <p:anim calcmode="lin" valueType="num">
                      <p:cBhvr>
                        <p:cTn dur="2000" fill="hold"/>
                        <p:tgtEl>
                          <p:spTgt spid="2074"/>
                        </p:tgtEl>
                        <p:attrNameLst>
                          <p:attrName>ppt_h</p:attrName>
                        </p:attrNameLst>
                      </p:cBhvr>
                      <p:tavLst>
                        <p:tav tm="0">
                          <p:val>
                            <p:strVal val="#ppt_h"/>
                          </p:val>
                        </p:tav>
                        <p:tav tm="100000">
                          <p:val>
                            <p:strVal val="#ppt_h"/>
                          </p:val>
                        </p:tav>
                      </p:tavLst>
                    </p:anim>
                    <p:anim calcmode="lin" valueType="num">
                      <p:cBhvr>
                        <p:cTn dur="2000" fill="hold"/>
                        <p:tgtEl>
                          <p:spTgt spid="2074"/>
                        </p:tgtEl>
                        <p:attrNameLst>
                          <p:attrName>ppt_x</p:attrName>
                        </p:attrNameLst>
                      </p:cBhvr>
                      <p:tavLst>
                        <p:tav tm="0">
                          <p:val>
                            <p:strVal val="#ppt_x-.2"/>
                          </p:val>
                        </p:tav>
                        <p:tav tm="100000">
                          <p:val>
                            <p:strVal val="#ppt_x"/>
                          </p:val>
                        </p:tav>
                      </p:tavLst>
                    </p:anim>
                    <p:anim calcmode="lin" valueType="num">
                      <p:cBhvr>
                        <p:cTn dur="2000" fill="hold"/>
                        <p:tgtEl>
                          <p:spTgt spid="2074"/>
                        </p:tgtEl>
                        <p:attrNameLst>
                          <p:attrName>ppt_y</p:attrName>
                        </p:attrNameLst>
                      </p:cBhvr>
                      <p:tavLst>
                        <p:tav tm="0">
                          <p:val>
                            <p:strVal val="#ppt_y"/>
                          </p:val>
                        </p:tav>
                        <p:tav tm="100000">
                          <p:val>
                            <p:strVal val="#ppt_y"/>
                          </p:val>
                        </p:tav>
                      </p:tavLst>
                    </p:anim>
                    <p:animEffect transition="in" filter="fade">
                      <p:cBhvr>
                        <p:cTn dur="2000"/>
                        <p:tgtEl>
                          <p:spTgt spid="2074"/>
                        </p:tgtEl>
                      </p:cBhvr>
                    </p:animEffect>
                  </p:childTnLst>
                </p:cTn>
              </p:par>
            </p:tnLst>
          </p:tmpl>
          <p:tmpl lvl="4">
            <p:tnLst>
              <p:par>
                <p:cTn presetID="54" presetClass="entr" presetSubtype="0" accel="100000" fill="hold" nodeType="withEffect">
                  <p:stCondLst>
                    <p:cond delay="0"/>
                  </p:stCondLst>
                  <p:childTnLst>
                    <p:set>
                      <p:cBhvr>
                        <p:cTn dur="1" fill="hold">
                          <p:stCondLst>
                            <p:cond delay="0"/>
                          </p:stCondLst>
                        </p:cTn>
                        <p:tgtEl>
                          <p:spTgt spid="2074"/>
                        </p:tgtEl>
                        <p:attrNameLst>
                          <p:attrName>style.visibility</p:attrName>
                        </p:attrNameLst>
                      </p:cBhvr>
                      <p:to>
                        <p:strVal val="visible"/>
                      </p:to>
                    </p:set>
                    <p:anim calcmode="lin" valueType="num">
                      <p:cBhvr>
                        <p:cTn dur="500" fill="hold"/>
                        <p:tgtEl>
                          <p:spTgt spid="2074"/>
                        </p:tgtEl>
                        <p:attrNameLst>
                          <p:attrName>ppt_w</p:attrName>
                        </p:attrNameLst>
                      </p:cBhvr>
                      <p:tavLst>
                        <p:tav tm="0">
                          <p:val>
                            <p:strVal val="#ppt_w*0.05"/>
                          </p:val>
                        </p:tav>
                        <p:tav tm="100000">
                          <p:val>
                            <p:strVal val="#ppt_w"/>
                          </p:val>
                        </p:tav>
                      </p:tavLst>
                    </p:anim>
                    <p:anim calcmode="lin" valueType="num">
                      <p:cBhvr>
                        <p:cTn dur="500" fill="hold"/>
                        <p:tgtEl>
                          <p:spTgt spid="2074"/>
                        </p:tgtEl>
                        <p:attrNameLst>
                          <p:attrName>ppt_h</p:attrName>
                        </p:attrNameLst>
                      </p:cBhvr>
                      <p:tavLst>
                        <p:tav tm="0">
                          <p:val>
                            <p:strVal val="#ppt_h"/>
                          </p:val>
                        </p:tav>
                        <p:tav tm="100000">
                          <p:val>
                            <p:strVal val="#ppt_h"/>
                          </p:val>
                        </p:tav>
                      </p:tavLst>
                    </p:anim>
                    <p:anim calcmode="lin" valueType="num">
                      <p:cBhvr>
                        <p:cTn dur="500" fill="hold"/>
                        <p:tgtEl>
                          <p:spTgt spid="2074"/>
                        </p:tgtEl>
                        <p:attrNameLst>
                          <p:attrName>ppt_x</p:attrName>
                        </p:attrNameLst>
                      </p:cBhvr>
                      <p:tavLst>
                        <p:tav tm="0">
                          <p:val>
                            <p:strVal val="#ppt_x-.2"/>
                          </p:val>
                        </p:tav>
                        <p:tav tm="100000">
                          <p:val>
                            <p:strVal val="#ppt_x"/>
                          </p:val>
                        </p:tav>
                      </p:tavLst>
                    </p:anim>
                    <p:anim calcmode="lin" valueType="num">
                      <p:cBhvr>
                        <p:cTn dur="500" fill="hold"/>
                        <p:tgtEl>
                          <p:spTgt spid="2074"/>
                        </p:tgtEl>
                        <p:attrNameLst>
                          <p:attrName>ppt_y</p:attrName>
                        </p:attrNameLst>
                      </p:cBhvr>
                      <p:tavLst>
                        <p:tav tm="0">
                          <p:val>
                            <p:strVal val="#ppt_y"/>
                          </p:val>
                        </p:tav>
                        <p:tav tm="100000">
                          <p:val>
                            <p:strVal val="#ppt_y"/>
                          </p:val>
                        </p:tav>
                      </p:tavLst>
                    </p:anim>
                    <p:animEffect transition="in" filter="fade">
                      <p:cBhvr>
                        <p:cTn dur="500"/>
                        <p:tgtEl>
                          <p:spTgt spid="2074"/>
                        </p:tgtEl>
                      </p:cBhvr>
                    </p:animEffect>
                  </p:childTnLst>
                </p:cTn>
              </p:par>
            </p:tnLst>
          </p:tmpl>
        </p:tmplLst>
      </p:bldP>
    </p:bldLst>
  </p:timing>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2015F246-CC66-4D3E-B289-C8DF5BAFF33A}"/>
              </a:ext>
            </a:extLst>
          </p:cNvPr>
          <p:cNvGrpSpPr>
            <a:grpSpLocks/>
          </p:cNvGrpSpPr>
          <p:nvPr/>
        </p:nvGrpSpPr>
        <p:grpSpPr bwMode="auto">
          <a:xfrm>
            <a:off x="0" y="-4763"/>
            <a:ext cx="1063625" cy="6858001"/>
            <a:chOff x="0" y="-3"/>
            <a:chExt cx="670" cy="4320"/>
          </a:xfrm>
        </p:grpSpPr>
        <p:grpSp>
          <p:nvGrpSpPr>
            <p:cNvPr id="2059" name="Group 3">
              <a:extLst>
                <a:ext uri="{FF2B5EF4-FFF2-40B4-BE49-F238E27FC236}">
                  <a16:creationId xmlns:a16="http://schemas.microsoft.com/office/drawing/2014/main" id="{44A9DEFB-13A8-4D94-87C3-98E0FF0CE964}"/>
                </a:ext>
              </a:extLst>
            </p:cNvPr>
            <p:cNvGrpSpPr>
              <a:grpSpLocks/>
            </p:cNvGrpSpPr>
            <p:nvPr/>
          </p:nvGrpSpPr>
          <p:grpSpPr bwMode="auto">
            <a:xfrm rot="16200000" flipH="1">
              <a:off x="-1815" y="1838"/>
              <a:ext cx="4320" cy="638"/>
              <a:chOff x="-2" y="1562"/>
              <a:chExt cx="5762" cy="638"/>
            </a:xfrm>
          </p:grpSpPr>
          <p:sp>
            <p:nvSpPr>
              <p:cNvPr id="2062" name="Freeform 4">
                <a:extLst>
                  <a:ext uri="{FF2B5EF4-FFF2-40B4-BE49-F238E27FC236}">
                    <a16:creationId xmlns:a16="http://schemas.microsoft.com/office/drawing/2014/main" id="{33347FD1-4060-46BE-9683-55E0305A399F}"/>
                  </a:ext>
                </a:extLst>
              </p:cNvPr>
              <p:cNvSpPr>
                <a:spLocks/>
              </p:cNvSpPr>
              <p:nvPr/>
            </p:nvSpPr>
            <p:spPr bwMode="ltGray">
              <a:xfrm rot="-5400000">
                <a:off x="2556" y="-991"/>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3" name="Freeform 5">
                <a:extLst>
                  <a:ext uri="{FF2B5EF4-FFF2-40B4-BE49-F238E27FC236}">
                    <a16:creationId xmlns:a16="http://schemas.microsoft.com/office/drawing/2014/main" id="{FFAD5842-DFB7-4D91-B85E-2FB13B1ED83F}"/>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4" name="Freeform 6">
                <a:extLst>
                  <a:ext uri="{FF2B5EF4-FFF2-40B4-BE49-F238E27FC236}">
                    <a16:creationId xmlns:a16="http://schemas.microsoft.com/office/drawing/2014/main" id="{C1AB1BC3-58FB-4D2D-8A5F-EA5619FD1386}"/>
                  </a:ext>
                </a:extLst>
              </p:cNvPr>
              <p:cNvSpPr>
                <a:spLocks/>
              </p:cNvSpPr>
              <p:nvPr/>
            </p:nvSpPr>
            <p:spPr bwMode="ltGray">
              <a:xfrm rot="-5400000">
                <a:off x="978" y="1670"/>
                <a:ext cx="624" cy="423"/>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5" name="Freeform 7">
                <a:extLst>
                  <a:ext uri="{FF2B5EF4-FFF2-40B4-BE49-F238E27FC236}">
                    <a16:creationId xmlns:a16="http://schemas.microsoft.com/office/drawing/2014/main" id="{1DE4C91F-7A1A-4727-A422-C3C4A7A4A29E}"/>
                  </a:ext>
                </a:extLst>
              </p:cNvPr>
              <p:cNvSpPr>
                <a:spLocks/>
              </p:cNvSpPr>
              <p:nvPr/>
            </p:nvSpPr>
            <p:spPr bwMode="ltGray">
              <a:xfrm rot="-5400000">
                <a:off x="-61" y="1754"/>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6" name="Freeform 8">
                <a:extLst>
                  <a:ext uri="{FF2B5EF4-FFF2-40B4-BE49-F238E27FC236}">
                    <a16:creationId xmlns:a16="http://schemas.microsoft.com/office/drawing/2014/main" id="{FF769B46-5B58-4745-AF3F-36878A2817E8}"/>
                  </a:ext>
                </a:extLst>
              </p:cNvPr>
              <p:cNvSpPr>
                <a:spLocks/>
              </p:cNvSpPr>
              <p:nvPr/>
            </p:nvSpPr>
            <p:spPr bwMode="ltGray">
              <a:xfrm rot="-5400000">
                <a:off x="664" y="1733"/>
                <a:ext cx="624" cy="293"/>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7" name="Freeform 9">
                <a:extLst>
                  <a:ext uri="{FF2B5EF4-FFF2-40B4-BE49-F238E27FC236}">
                    <a16:creationId xmlns:a16="http://schemas.microsoft.com/office/drawing/2014/main" id="{2DD3F5C5-C842-4B38-A4C7-986BB7D647CB}"/>
                  </a:ext>
                </a:extLst>
              </p:cNvPr>
              <p:cNvSpPr>
                <a:spLocks/>
              </p:cNvSpPr>
              <p:nvPr/>
            </p:nvSpPr>
            <p:spPr bwMode="ltGray">
              <a:xfrm rot="-5400000">
                <a:off x="440" y="1699"/>
                <a:ext cx="624" cy="364"/>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8" name="Freeform 10">
                <a:extLst>
                  <a:ext uri="{FF2B5EF4-FFF2-40B4-BE49-F238E27FC236}">
                    <a16:creationId xmlns:a16="http://schemas.microsoft.com/office/drawing/2014/main" id="{20EC1BD1-1FB0-4D07-B5D8-F3BC0DCB324E}"/>
                  </a:ext>
                </a:extLst>
              </p:cNvPr>
              <p:cNvSpPr>
                <a:spLocks/>
              </p:cNvSpPr>
              <p:nvPr/>
            </p:nvSpPr>
            <p:spPr bwMode="ltGray">
              <a:xfrm rot="-5400000">
                <a:off x="154" y="1728"/>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9" name="Freeform 11">
                <a:extLst>
                  <a:ext uri="{FF2B5EF4-FFF2-40B4-BE49-F238E27FC236}">
                    <a16:creationId xmlns:a16="http://schemas.microsoft.com/office/drawing/2014/main" id="{84F8F49B-F893-4742-B369-DAC9B57D4FC7}"/>
                  </a:ext>
                </a:extLst>
              </p:cNvPr>
              <p:cNvSpPr>
                <a:spLocks/>
              </p:cNvSpPr>
              <p:nvPr/>
            </p:nvSpPr>
            <p:spPr bwMode="ltGray">
              <a:xfrm rot="-5400000">
                <a:off x="3205" y="1663"/>
                <a:ext cx="624" cy="420"/>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0" name="Freeform 12">
                <a:extLst>
                  <a:ext uri="{FF2B5EF4-FFF2-40B4-BE49-F238E27FC236}">
                    <a16:creationId xmlns:a16="http://schemas.microsoft.com/office/drawing/2014/main" id="{A34FDC37-7C0E-4DAF-967F-104AF5AB7D94}"/>
                  </a:ext>
                </a:extLst>
              </p:cNvPr>
              <p:cNvSpPr>
                <a:spLocks/>
              </p:cNvSpPr>
              <p:nvPr/>
            </p:nvSpPr>
            <p:spPr bwMode="ltGray">
              <a:xfrm rot="-5400000">
                <a:off x="2870"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1" name="Freeform 13">
                <a:extLst>
                  <a:ext uri="{FF2B5EF4-FFF2-40B4-BE49-F238E27FC236}">
                    <a16:creationId xmlns:a16="http://schemas.microsoft.com/office/drawing/2014/main" id="{25E5EC34-2F9A-4350-9AEB-4D914278E387}"/>
                  </a:ext>
                </a:extLst>
              </p:cNvPr>
              <p:cNvSpPr>
                <a:spLocks/>
              </p:cNvSpPr>
              <p:nvPr/>
            </p:nvSpPr>
            <p:spPr bwMode="ltGray">
              <a:xfrm rot="-5400000">
                <a:off x="1829" y="1747"/>
                <a:ext cx="624" cy="256"/>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2" name="Freeform 14">
                <a:extLst>
                  <a:ext uri="{FF2B5EF4-FFF2-40B4-BE49-F238E27FC236}">
                    <a16:creationId xmlns:a16="http://schemas.microsoft.com/office/drawing/2014/main" id="{70C174D9-9EC4-428F-80DD-80DAB881D883}"/>
                  </a:ext>
                </a:extLst>
              </p:cNvPr>
              <p:cNvSpPr>
                <a:spLocks/>
              </p:cNvSpPr>
              <p:nvPr/>
            </p:nvSpPr>
            <p:spPr bwMode="ltGray">
              <a:xfrm rot="-5400000">
                <a:off x="2549" y="1729"/>
                <a:ext cx="624" cy="292"/>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3" name="Freeform 15">
                <a:extLst>
                  <a:ext uri="{FF2B5EF4-FFF2-40B4-BE49-F238E27FC236}">
                    <a16:creationId xmlns:a16="http://schemas.microsoft.com/office/drawing/2014/main" id="{92A56C8C-AA9E-425C-9FC9-3E9B1249B7F5}"/>
                  </a:ext>
                </a:extLst>
              </p:cNvPr>
              <p:cNvSpPr>
                <a:spLocks/>
              </p:cNvSpPr>
              <p:nvPr/>
            </p:nvSpPr>
            <p:spPr bwMode="ltGray">
              <a:xfrm rot="-5400000">
                <a:off x="2330" y="1695"/>
                <a:ext cx="624" cy="360"/>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4" name="Freeform 16">
                <a:extLst>
                  <a:ext uri="{FF2B5EF4-FFF2-40B4-BE49-F238E27FC236}">
                    <a16:creationId xmlns:a16="http://schemas.microsoft.com/office/drawing/2014/main" id="{1A003C40-E3F5-4092-9F99-254E1A6F8C82}"/>
                  </a:ext>
                </a:extLst>
              </p:cNvPr>
              <p:cNvSpPr>
                <a:spLocks/>
              </p:cNvSpPr>
              <p:nvPr/>
            </p:nvSpPr>
            <p:spPr bwMode="ltGray">
              <a:xfrm rot="-5400000">
                <a:off x="2041"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5" name="Freeform 17">
                <a:extLst>
                  <a:ext uri="{FF2B5EF4-FFF2-40B4-BE49-F238E27FC236}">
                    <a16:creationId xmlns:a16="http://schemas.microsoft.com/office/drawing/2014/main" id="{E045A44E-F7DD-4091-9193-032D9D668344}"/>
                  </a:ext>
                </a:extLst>
              </p:cNvPr>
              <p:cNvSpPr>
                <a:spLocks/>
              </p:cNvSpPr>
              <p:nvPr/>
            </p:nvSpPr>
            <p:spPr bwMode="ltGray">
              <a:xfrm rot="-5400000">
                <a:off x="4074" y="1665"/>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6" name="Freeform 18">
                <a:extLst>
                  <a:ext uri="{FF2B5EF4-FFF2-40B4-BE49-F238E27FC236}">
                    <a16:creationId xmlns:a16="http://schemas.microsoft.com/office/drawing/2014/main" id="{09E35187-2B62-4E81-A047-0A48312C0729}"/>
                  </a:ext>
                </a:extLst>
              </p:cNvPr>
              <p:cNvSpPr>
                <a:spLocks/>
              </p:cNvSpPr>
              <p:nvPr/>
            </p:nvSpPr>
            <p:spPr bwMode="ltGray">
              <a:xfrm rot="-5400000">
                <a:off x="3729" y="1666"/>
                <a:ext cx="624" cy="423"/>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7" name="Freeform 19">
                <a:extLst>
                  <a:ext uri="{FF2B5EF4-FFF2-40B4-BE49-F238E27FC236}">
                    <a16:creationId xmlns:a16="http://schemas.microsoft.com/office/drawing/2014/main" id="{0886D6D6-5286-42F8-8C03-4CE6844F5607}"/>
                  </a:ext>
                </a:extLst>
              </p:cNvPr>
              <p:cNvSpPr>
                <a:spLocks/>
              </p:cNvSpPr>
              <p:nvPr/>
            </p:nvSpPr>
            <p:spPr bwMode="ltGray">
              <a:xfrm rot="-5400000">
                <a:off x="4576" y="1745"/>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8" name="Freeform 20">
                <a:extLst>
                  <a:ext uri="{FF2B5EF4-FFF2-40B4-BE49-F238E27FC236}">
                    <a16:creationId xmlns:a16="http://schemas.microsoft.com/office/drawing/2014/main" id="{D8650560-5996-4B1C-A499-C3123566863C}"/>
                  </a:ext>
                </a:extLst>
              </p:cNvPr>
              <p:cNvSpPr>
                <a:spLocks/>
              </p:cNvSpPr>
              <p:nvPr/>
            </p:nvSpPr>
            <p:spPr bwMode="ltGray">
              <a:xfrm>
                <a:off x="5469" y="1560"/>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9" name="Freeform 21">
                <a:extLst>
                  <a:ext uri="{FF2B5EF4-FFF2-40B4-BE49-F238E27FC236}">
                    <a16:creationId xmlns:a16="http://schemas.microsoft.com/office/drawing/2014/main" id="{6EDD64B9-A89D-4606-9AF4-7116BF35FEE3}"/>
                  </a:ext>
                </a:extLst>
              </p:cNvPr>
              <p:cNvSpPr>
                <a:spLocks/>
              </p:cNvSpPr>
              <p:nvPr/>
            </p:nvSpPr>
            <p:spPr bwMode="ltGray">
              <a:xfrm rot="-5400000">
                <a:off x="5078" y="1690"/>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0" name="Freeform 22">
                <a:extLst>
                  <a:ext uri="{FF2B5EF4-FFF2-40B4-BE49-F238E27FC236}">
                    <a16:creationId xmlns:a16="http://schemas.microsoft.com/office/drawing/2014/main" id="{6F5E0C51-364F-4BCF-BE52-26137153F7CF}"/>
                  </a:ext>
                </a:extLst>
              </p:cNvPr>
              <p:cNvSpPr>
                <a:spLocks/>
              </p:cNvSpPr>
              <p:nvPr/>
            </p:nvSpPr>
            <p:spPr bwMode="ltGray">
              <a:xfrm rot="-5400000">
                <a:off x="4791" y="1717"/>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2060" name="Freeform 23">
              <a:extLst>
                <a:ext uri="{FF2B5EF4-FFF2-40B4-BE49-F238E27FC236}">
                  <a16:creationId xmlns:a16="http://schemas.microsoft.com/office/drawing/2014/main" id="{DBEEF65D-FE76-4CA9-BDB1-BFF7FA24C28D}"/>
                </a:ext>
              </a:extLst>
            </p:cNvPr>
            <p:cNvSpPr>
              <a:spLocks/>
            </p:cNvSpPr>
            <p:nvPr/>
          </p:nvSpPr>
          <p:spPr bwMode="ltGray">
            <a:xfrm rot="16200000" flipH="1">
              <a:off x="-1954" y="1951"/>
              <a:ext cx="4320" cy="412"/>
            </a:xfrm>
            <a:custGeom>
              <a:avLst/>
              <a:gdLst>
                <a:gd name="T0" fmla="*/ 0 w 5762"/>
                <a:gd name="T1" fmla="*/ 44512 h 385"/>
                <a:gd name="T2" fmla="*/ 1 w 5762"/>
                <a:gd name="T3" fmla="*/ 42551 h 385"/>
                <a:gd name="T4" fmla="*/ 1 w 5762"/>
                <a:gd name="T5" fmla="*/ 4 h 385"/>
                <a:gd name="T6" fmla="*/ 0 w 5762"/>
                <a:gd name="T7" fmla="*/ 0 h 385"/>
                <a:gd name="T8" fmla="*/ 0 w 5762"/>
                <a:gd name="T9" fmla="*/ 4451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2061" name="Freeform 24">
              <a:extLst>
                <a:ext uri="{FF2B5EF4-FFF2-40B4-BE49-F238E27FC236}">
                  <a16:creationId xmlns:a16="http://schemas.microsoft.com/office/drawing/2014/main" id="{8B0CCBD4-5D9D-4419-B934-BAEC23CF4B6D}"/>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2051" name="QuestionShape">
            <a:extLst>
              <a:ext uri="{FF2B5EF4-FFF2-40B4-BE49-F238E27FC236}">
                <a16:creationId xmlns:a16="http://schemas.microsoft.com/office/drawing/2014/main" id="{7414A612-FE84-4D18-B199-A82323C7F314}"/>
              </a:ext>
            </a:extLst>
          </p:cNvPr>
          <p:cNvSpPr>
            <a:spLocks noChangeArrowheads="1"/>
          </p:cNvSpPr>
          <p:nvPr userDrawn="1"/>
        </p:nvSpPr>
        <p:spPr bwMode="auto">
          <a:xfrm>
            <a:off x="127000" y="127000"/>
            <a:ext cx="889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kumimoji="1" lang="en-US" altLang="en-US" sz="4400">
                <a:solidFill>
                  <a:schemeClr val="tx2"/>
                </a:solidFill>
              </a:rPr>
              <a:t>iRespond Question Master</a:t>
            </a:r>
          </a:p>
        </p:txBody>
      </p:sp>
      <p:sp>
        <p:nvSpPr>
          <p:cNvPr id="2052" name="AShape">
            <a:extLst>
              <a:ext uri="{FF2B5EF4-FFF2-40B4-BE49-F238E27FC236}">
                <a16:creationId xmlns:a16="http://schemas.microsoft.com/office/drawing/2014/main" id="{390ADF8E-4962-4A15-B316-65CB750AC73C}"/>
              </a:ext>
            </a:extLst>
          </p:cNvPr>
          <p:cNvSpPr>
            <a:spLocks noChangeArrowheads="1"/>
          </p:cNvSpPr>
          <p:nvPr userDrawn="1"/>
        </p:nvSpPr>
        <p:spPr bwMode="auto">
          <a:xfrm>
            <a:off x="127000" y="31115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defRPr/>
            </a:pPr>
            <a:r>
              <a:rPr kumimoji="1" lang="en-US" altLang="en-US" sz="3200">
                <a:latin typeface="Arial" charset="0"/>
              </a:rPr>
              <a:t>A.) Response A</a:t>
            </a:r>
          </a:p>
        </p:txBody>
      </p:sp>
      <p:sp>
        <p:nvSpPr>
          <p:cNvPr id="2053" name="BShape">
            <a:extLst>
              <a:ext uri="{FF2B5EF4-FFF2-40B4-BE49-F238E27FC236}">
                <a16:creationId xmlns:a16="http://schemas.microsoft.com/office/drawing/2014/main" id="{198E6535-A114-4C29-B94C-92AD80CE6F19}"/>
              </a:ext>
            </a:extLst>
          </p:cNvPr>
          <p:cNvSpPr>
            <a:spLocks noChangeArrowheads="1"/>
          </p:cNvSpPr>
          <p:nvPr userDrawn="1"/>
        </p:nvSpPr>
        <p:spPr bwMode="auto">
          <a:xfrm>
            <a:off x="127000" y="38354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defRPr/>
            </a:pPr>
            <a:r>
              <a:rPr kumimoji="1" lang="en-US" altLang="en-US" sz="3200">
                <a:latin typeface="Arial" charset="0"/>
              </a:rPr>
              <a:t>B.) Response B</a:t>
            </a:r>
          </a:p>
        </p:txBody>
      </p:sp>
      <p:sp>
        <p:nvSpPr>
          <p:cNvPr id="2054" name="CShape">
            <a:extLst>
              <a:ext uri="{FF2B5EF4-FFF2-40B4-BE49-F238E27FC236}">
                <a16:creationId xmlns:a16="http://schemas.microsoft.com/office/drawing/2014/main" id="{119F3E35-2FA4-49CD-8308-136625C6A164}"/>
              </a:ext>
            </a:extLst>
          </p:cNvPr>
          <p:cNvSpPr>
            <a:spLocks noChangeArrowheads="1"/>
          </p:cNvSpPr>
          <p:nvPr userDrawn="1"/>
        </p:nvSpPr>
        <p:spPr bwMode="auto">
          <a:xfrm>
            <a:off x="127000" y="45593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defRPr/>
            </a:pPr>
            <a:r>
              <a:rPr kumimoji="1" lang="en-US" altLang="en-US" sz="3200">
                <a:latin typeface="Arial" charset="0"/>
              </a:rPr>
              <a:t>C.) Response C</a:t>
            </a:r>
          </a:p>
        </p:txBody>
      </p:sp>
      <p:sp>
        <p:nvSpPr>
          <p:cNvPr id="2055" name="DShape">
            <a:extLst>
              <a:ext uri="{FF2B5EF4-FFF2-40B4-BE49-F238E27FC236}">
                <a16:creationId xmlns:a16="http://schemas.microsoft.com/office/drawing/2014/main" id="{63284536-D56C-44B3-AFCE-56AF91132CBB}"/>
              </a:ext>
            </a:extLst>
          </p:cNvPr>
          <p:cNvSpPr>
            <a:spLocks noChangeArrowheads="1"/>
          </p:cNvSpPr>
          <p:nvPr userDrawn="1"/>
        </p:nvSpPr>
        <p:spPr bwMode="auto">
          <a:xfrm>
            <a:off x="127000" y="52832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defRPr/>
            </a:pPr>
            <a:r>
              <a:rPr kumimoji="1" lang="en-US" altLang="en-US" sz="3200">
                <a:latin typeface="Arial" charset="0"/>
              </a:rPr>
              <a:t>D.) Response D</a:t>
            </a:r>
          </a:p>
        </p:txBody>
      </p:sp>
      <p:sp>
        <p:nvSpPr>
          <p:cNvPr id="2056" name="EShape">
            <a:extLst>
              <a:ext uri="{FF2B5EF4-FFF2-40B4-BE49-F238E27FC236}">
                <a16:creationId xmlns:a16="http://schemas.microsoft.com/office/drawing/2014/main" id="{4199FD88-975D-45AB-9ACB-8E082176EB77}"/>
              </a:ext>
            </a:extLst>
          </p:cNvPr>
          <p:cNvSpPr>
            <a:spLocks noChangeArrowheads="1"/>
          </p:cNvSpPr>
          <p:nvPr userDrawn="1"/>
        </p:nvSpPr>
        <p:spPr bwMode="auto">
          <a:xfrm>
            <a:off x="127000" y="60071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defRPr/>
            </a:pPr>
            <a:r>
              <a:rPr kumimoji="1" lang="en-US" altLang="en-US" sz="3200">
                <a:latin typeface="Arial" charset="0"/>
              </a:rPr>
              <a:t>E.) Response E</a:t>
            </a:r>
          </a:p>
        </p:txBody>
      </p:sp>
      <p:sp>
        <p:nvSpPr>
          <p:cNvPr id="2057" name="Percent">
            <a:extLst>
              <a:ext uri="{FF2B5EF4-FFF2-40B4-BE49-F238E27FC236}">
                <a16:creationId xmlns:a16="http://schemas.microsoft.com/office/drawing/2014/main" id="{F06B2854-2B1E-47A2-9AB0-752BEB2DFE1B}"/>
              </a:ext>
            </a:extLst>
          </p:cNvPr>
          <p:cNvSpPr>
            <a:spLocks noChangeArrowheads="1"/>
          </p:cNvSpPr>
          <p:nvPr userDrawn="1"/>
        </p:nvSpPr>
        <p:spPr bwMode="auto">
          <a:xfrm>
            <a:off x="6350000" y="254000"/>
            <a:ext cx="2540000" cy="5080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400">
                <a:solidFill>
                  <a:srgbClr val="000000"/>
                </a:solidFill>
              </a:rPr>
              <a:t>Percent Complete 100%</a:t>
            </a:r>
          </a:p>
        </p:txBody>
      </p:sp>
      <p:sp>
        <p:nvSpPr>
          <p:cNvPr id="2058" name="Timer">
            <a:extLst>
              <a:ext uri="{FF2B5EF4-FFF2-40B4-BE49-F238E27FC236}">
                <a16:creationId xmlns:a16="http://schemas.microsoft.com/office/drawing/2014/main" id="{71C3CFF6-0133-466A-AAE5-081424319842}"/>
              </a:ext>
            </a:extLst>
          </p:cNvPr>
          <p:cNvSpPr>
            <a:spLocks noChangeArrowheads="1"/>
          </p:cNvSpPr>
          <p:nvPr userDrawn="1"/>
        </p:nvSpPr>
        <p:spPr bwMode="auto">
          <a:xfrm>
            <a:off x="254000" y="254000"/>
            <a:ext cx="2540000" cy="5080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400">
                <a:solidFill>
                  <a:srgbClr val="000000"/>
                </a:solidFill>
              </a:rPr>
              <a:t>00:30</a:t>
            </a:r>
          </a:p>
        </p:txBody>
      </p:sp>
    </p:spTree>
  </p:cSld>
  <p:clrMap bg1="lt1" tx1="dk1" bg2="lt2" tx2="dk2" accent1="accent1" accent2="accent2" accent3="accent3" accent4="accent4" accent5="accent5" accent6="accent6" hlink="hlink" folHlink="folHlink"/>
  <p:sldLayoutIdLst>
    <p:sldLayoutId id="2147495043" r:id="rId1"/>
    <p:sldLayoutId id="2147495044" r:id="rId2"/>
    <p:sldLayoutId id="2147495045" r:id="rId3"/>
    <p:sldLayoutId id="2147495046" r:id="rId4"/>
    <p:sldLayoutId id="2147495047" r:id="rId5"/>
    <p:sldLayoutId id="2147495048" r:id="rId6"/>
    <p:sldLayoutId id="2147495049" r:id="rId7"/>
    <p:sldLayoutId id="2147495050" r:id="rId8"/>
    <p:sldLayoutId id="2147495051" r:id="rId9"/>
    <p:sldLayoutId id="2147495052" r:id="rId10"/>
    <p:sldLayoutId id="2147495053" r:id="rId11"/>
    <p:sldLayoutId id="2147495054"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F90BAA29-FEE5-4F55-8A3F-6253E7BED86B}"/>
              </a:ext>
            </a:extLst>
          </p:cNvPr>
          <p:cNvGrpSpPr>
            <a:grpSpLocks/>
          </p:cNvGrpSpPr>
          <p:nvPr/>
        </p:nvGrpSpPr>
        <p:grpSpPr bwMode="auto">
          <a:xfrm>
            <a:off x="0" y="-4763"/>
            <a:ext cx="1063625" cy="6858001"/>
            <a:chOff x="0" y="-3"/>
            <a:chExt cx="670" cy="4320"/>
          </a:xfrm>
        </p:grpSpPr>
        <p:grpSp>
          <p:nvGrpSpPr>
            <p:cNvPr id="3107" name="Group 3">
              <a:extLst>
                <a:ext uri="{FF2B5EF4-FFF2-40B4-BE49-F238E27FC236}">
                  <a16:creationId xmlns:a16="http://schemas.microsoft.com/office/drawing/2014/main" id="{BA2CA09C-4C36-4D8A-A713-415080AC0F90}"/>
                </a:ext>
              </a:extLst>
            </p:cNvPr>
            <p:cNvGrpSpPr>
              <a:grpSpLocks/>
            </p:cNvGrpSpPr>
            <p:nvPr/>
          </p:nvGrpSpPr>
          <p:grpSpPr bwMode="auto">
            <a:xfrm rot="16200000" flipH="1">
              <a:off x="-1815" y="1838"/>
              <a:ext cx="4320" cy="638"/>
              <a:chOff x="-2" y="1562"/>
              <a:chExt cx="5762" cy="638"/>
            </a:xfrm>
          </p:grpSpPr>
          <p:sp>
            <p:nvSpPr>
              <p:cNvPr id="3110" name="Freeform 4">
                <a:extLst>
                  <a:ext uri="{FF2B5EF4-FFF2-40B4-BE49-F238E27FC236}">
                    <a16:creationId xmlns:a16="http://schemas.microsoft.com/office/drawing/2014/main" id="{70F38173-DC41-4607-AA33-01D33BB6578A}"/>
                  </a:ext>
                </a:extLst>
              </p:cNvPr>
              <p:cNvSpPr>
                <a:spLocks/>
              </p:cNvSpPr>
              <p:nvPr/>
            </p:nvSpPr>
            <p:spPr bwMode="ltGray">
              <a:xfrm rot="-5400000">
                <a:off x="2556" y="-991"/>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11" name="Freeform 5">
                <a:extLst>
                  <a:ext uri="{FF2B5EF4-FFF2-40B4-BE49-F238E27FC236}">
                    <a16:creationId xmlns:a16="http://schemas.microsoft.com/office/drawing/2014/main" id="{8E585A33-4C69-49A1-B179-5255C8527DC3}"/>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12" name="Freeform 6">
                <a:extLst>
                  <a:ext uri="{FF2B5EF4-FFF2-40B4-BE49-F238E27FC236}">
                    <a16:creationId xmlns:a16="http://schemas.microsoft.com/office/drawing/2014/main" id="{32FA9877-1E0C-4FBA-BBDA-163A9428EBAF}"/>
                  </a:ext>
                </a:extLst>
              </p:cNvPr>
              <p:cNvSpPr>
                <a:spLocks/>
              </p:cNvSpPr>
              <p:nvPr/>
            </p:nvSpPr>
            <p:spPr bwMode="ltGray">
              <a:xfrm rot="-5400000">
                <a:off x="978" y="1670"/>
                <a:ext cx="624" cy="423"/>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13" name="Freeform 7">
                <a:extLst>
                  <a:ext uri="{FF2B5EF4-FFF2-40B4-BE49-F238E27FC236}">
                    <a16:creationId xmlns:a16="http://schemas.microsoft.com/office/drawing/2014/main" id="{3573E3A5-AE1A-4A05-B53B-2C5BAC4B6E9A}"/>
                  </a:ext>
                </a:extLst>
              </p:cNvPr>
              <p:cNvSpPr>
                <a:spLocks/>
              </p:cNvSpPr>
              <p:nvPr/>
            </p:nvSpPr>
            <p:spPr bwMode="ltGray">
              <a:xfrm rot="-5400000">
                <a:off x="-61" y="1754"/>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14" name="Freeform 8">
                <a:extLst>
                  <a:ext uri="{FF2B5EF4-FFF2-40B4-BE49-F238E27FC236}">
                    <a16:creationId xmlns:a16="http://schemas.microsoft.com/office/drawing/2014/main" id="{CF750BC1-033D-4F04-A7EA-E89FD0F6369F}"/>
                  </a:ext>
                </a:extLst>
              </p:cNvPr>
              <p:cNvSpPr>
                <a:spLocks/>
              </p:cNvSpPr>
              <p:nvPr/>
            </p:nvSpPr>
            <p:spPr bwMode="ltGray">
              <a:xfrm rot="-5400000">
                <a:off x="664" y="1733"/>
                <a:ext cx="624" cy="293"/>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15" name="Freeform 9">
                <a:extLst>
                  <a:ext uri="{FF2B5EF4-FFF2-40B4-BE49-F238E27FC236}">
                    <a16:creationId xmlns:a16="http://schemas.microsoft.com/office/drawing/2014/main" id="{A865DC5C-8D9B-409A-AD19-2CD636A00E45}"/>
                  </a:ext>
                </a:extLst>
              </p:cNvPr>
              <p:cNvSpPr>
                <a:spLocks/>
              </p:cNvSpPr>
              <p:nvPr/>
            </p:nvSpPr>
            <p:spPr bwMode="ltGray">
              <a:xfrm rot="-5400000">
                <a:off x="440" y="1699"/>
                <a:ext cx="624" cy="364"/>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16" name="Freeform 10">
                <a:extLst>
                  <a:ext uri="{FF2B5EF4-FFF2-40B4-BE49-F238E27FC236}">
                    <a16:creationId xmlns:a16="http://schemas.microsoft.com/office/drawing/2014/main" id="{FEB1A6A9-DB79-47F4-BC56-B84C7EC40E2E}"/>
                  </a:ext>
                </a:extLst>
              </p:cNvPr>
              <p:cNvSpPr>
                <a:spLocks/>
              </p:cNvSpPr>
              <p:nvPr/>
            </p:nvSpPr>
            <p:spPr bwMode="ltGray">
              <a:xfrm rot="-5400000">
                <a:off x="154" y="1728"/>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17" name="Freeform 11">
                <a:extLst>
                  <a:ext uri="{FF2B5EF4-FFF2-40B4-BE49-F238E27FC236}">
                    <a16:creationId xmlns:a16="http://schemas.microsoft.com/office/drawing/2014/main" id="{F73BF08C-E2D2-476C-A161-CDC0FF18E328}"/>
                  </a:ext>
                </a:extLst>
              </p:cNvPr>
              <p:cNvSpPr>
                <a:spLocks/>
              </p:cNvSpPr>
              <p:nvPr/>
            </p:nvSpPr>
            <p:spPr bwMode="ltGray">
              <a:xfrm rot="-5400000">
                <a:off x="3205" y="1663"/>
                <a:ext cx="624" cy="420"/>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18" name="Freeform 12">
                <a:extLst>
                  <a:ext uri="{FF2B5EF4-FFF2-40B4-BE49-F238E27FC236}">
                    <a16:creationId xmlns:a16="http://schemas.microsoft.com/office/drawing/2014/main" id="{486D5B80-14F7-45F2-95B9-D25F763F277D}"/>
                  </a:ext>
                </a:extLst>
              </p:cNvPr>
              <p:cNvSpPr>
                <a:spLocks/>
              </p:cNvSpPr>
              <p:nvPr/>
            </p:nvSpPr>
            <p:spPr bwMode="ltGray">
              <a:xfrm rot="-5400000">
                <a:off x="2870"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19" name="Freeform 13">
                <a:extLst>
                  <a:ext uri="{FF2B5EF4-FFF2-40B4-BE49-F238E27FC236}">
                    <a16:creationId xmlns:a16="http://schemas.microsoft.com/office/drawing/2014/main" id="{A8535C31-FD90-4DB4-85B0-371D020FD0B8}"/>
                  </a:ext>
                </a:extLst>
              </p:cNvPr>
              <p:cNvSpPr>
                <a:spLocks/>
              </p:cNvSpPr>
              <p:nvPr/>
            </p:nvSpPr>
            <p:spPr bwMode="ltGray">
              <a:xfrm rot="-5400000">
                <a:off x="1829" y="1747"/>
                <a:ext cx="624" cy="256"/>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20" name="Freeform 14">
                <a:extLst>
                  <a:ext uri="{FF2B5EF4-FFF2-40B4-BE49-F238E27FC236}">
                    <a16:creationId xmlns:a16="http://schemas.microsoft.com/office/drawing/2014/main" id="{AF628140-8845-430B-A8D4-2F3BF0E1A55E}"/>
                  </a:ext>
                </a:extLst>
              </p:cNvPr>
              <p:cNvSpPr>
                <a:spLocks/>
              </p:cNvSpPr>
              <p:nvPr/>
            </p:nvSpPr>
            <p:spPr bwMode="ltGray">
              <a:xfrm rot="-5400000">
                <a:off x="2549" y="1729"/>
                <a:ext cx="624" cy="292"/>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21" name="Freeform 15">
                <a:extLst>
                  <a:ext uri="{FF2B5EF4-FFF2-40B4-BE49-F238E27FC236}">
                    <a16:creationId xmlns:a16="http://schemas.microsoft.com/office/drawing/2014/main" id="{53A51267-9AA4-43EE-9592-4704C0714316}"/>
                  </a:ext>
                </a:extLst>
              </p:cNvPr>
              <p:cNvSpPr>
                <a:spLocks/>
              </p:cNvSpPr>
              <p:nvPr/>
            </p:nvSpPr>
            <p:spPr bwMode="ltGray">
              <a:xfrm rot="-5400000">
                <a:off x="2330" y="1695"/>
                <a:ext cx="624" cy="360"/>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22" name="Freeform 16">
                <a:extLst>
                  <a:ext uri="{FF2B5EF4-FFF2-40B4-BE49-F238E27FC236}">
                    <a16:creationId xmlns:a16="http://schemas.microsoft.com/office/drawing/2014/main" id="{59AB4EF6-9CAF-461C-845B-897D48156856}"/>
                  </a:ext>
                </a:extLst>
              </p:cNvPr>
              <p:cNvSpPr>
                <a:spLocks/>
              </p:cNvSpPr>
              <p:nvPr/>
            </p:nvSpPr>
            <p:spPr bwMode="ltGray">
              <a:xfrm rot="-5400000">
                <a:off x="2041"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23" name="Freeform 17">
                <a:extLst>
                  <a:ext uri="{FF2B5EF4-FFF2-40B4-BE49-F238E27FC236}">
                    <a16:creationId xmlns:a16="http://schemas.microsoft.com/office/drawing/2014/main" id="{8BBF1E7D-800A-43E5-9BCF-F551DBAB26D7}"/>
                  </a:ext>
                </a:extLst>
              </p:cNvPr>
              <p:cNvSpPr>
                <a:spLocks/>
              </p:cNvSpPr>
              <p:nvPr/>
            </p:nvSpPr>
            <p:spPr bwMode="ltGray">
              <a:xfrm rot="-5400000">
                <a:off x="4074" y="1665"/>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24" name="Freeform 18">
                <a:extLst>
                  <a:ext uri="{FF2B5EF4-FFF2-40B4-BE49-F238E27FC236}">
                    <a16:creationId xmlns:a16="http://schemas.microsoft.com/office/drawing/2014/main" id="{52596EEF-086A-4A15-B207-6EB504ECAD9A}"/>
                  </a:ext>
                </a:extLst>
              </p:cNvPr>
              <p:cNvSpPr>
                <a:spLocks/>
              </p:cNvSpPr>
              <p:nvPr/>
            </p:nvSpPr>
            <p:spPr bwMode="ltGray">
              <a:xfrm rot="-5400000">
                <a:off x="3729" y="1666"/>
                <a:ext cx="624" cy="423"/>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25" name="Freeform 19">
                <a:extLst>
                  <a:ext uri="{FF2B5EF4-FFF2-40B4-BE49-F238E27FC236}">
                    <a16:creationId xmlns:a16="http://schemas.microsoft.com/office/drawing/2014/main" id="{1D568EC8-323A-463B-980F-4CE6F7064CE5}"/>
                  </a:ext>
                </a:extLst>
              </p:cNvPr>
              <p:cNvSpPr>
                <a:spLocks/>
              </p:cNvSpPr>
              <p:nvPr/>
            </p:nvSpPr>
            <p:spPr bwMode="ltGray">
              <a:xfrm rot="-5400000">
                <a:off x="4576" y="1745"/>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26" name="Freeform 20">
                <a:extLst>
                  <a:ext uri="{FF2B5EF4-FFF2-40B4-BE49-F238E27FC236}">
                    <a16:creationId xmlns:a16="http://schemas.microsoft.com/office/drawing/2014/main" id="{76490C4F-0B4C-47AD-99A4-846356F2E0F9}"/>
                  </a:ext>
                </a:extLst>
              </p:cNvPr>
              <p:cNvSpPr>
                <a:spLocks/>
              </p:cNvSpPr>
              <p:nvPr/>
            </p:nvSpPr>
            <p:spPr bwMode="ltGray">
              <a:xfrm>
                <a:off x="5469" y="1560"/>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27" name="Freeform 21">
                <a:extLst>
                  <a:ext uri="{FF2B5EF4-FFF2-40B4-BE49-F238E27FC236}">
                    <a16:creationId xmlns:a16="http://schemas.microsoft.com/office/drawing/2014/main" id="{3F34975B-29B3-44AA-81E6-DD09A66E4165}"/>
                  </a:ext>
                </a:extLst>
              </p:cNvPr>
              <p:cNvSpPr>
                <a:spLocks/>
              </p:cNvSpPr>
              <p:nvPr/>
            </p:nvSpPr>
            <p:spPr bwMode="ltGray">
              <a:xfrm rot="-5400000">
                <a:off x="5078" y="1690"/>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28" name="Freeform 22">
                <a:extLst>
                  <a:ext uri="{FF2B5EF4-FFF2-40B4-BE49-F238E27FC236}">
                    <a16:creationId xmlns:a16="http://schemas.microsoft.com/office/drawing/2014/main" id="{9CA958AE-0E8F-4315-9E79-D1A35C339BCD}"/>
                  </a:ext>
                </a:extLst>
              </p:cNvPr>
              <p:cNvSpPr>
                <a:spLocks/>
              </p:cNvSpPr>
              <p:nvPr/>
            </p:nvSpPr>
            <p:spPr bwMode="ltGray">
              <a:xfrm rot="-5400000">
                <a:off x="4791" y="1717"/>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108" name="Freeform 23">
              <a:extLst>
                <a:ext uri="{FF2B5EF4-FFF2-40B4-BE49-F238E27FC236}">
                  <a16:creationId xmlns:a16="http://schemas.microsoft.com/office/drawing/2014/main" id="{8ECF0375-1D6A-4B4E-B228-3D2535B81FCC}"/>
                </a:ext>
              </a:extLst>
            </p:cNvPr>
            <p:cNvSpPr>
              <a:spLocks/>
            </p:cNvSpPr>
            <p:nvPr/>
          </p:nvSpPr>
          <p:spPr bwMode="ltGray">
            <a:xfrm rot="16200000" flipH="1">
              <a:off x="-1954" y="1951"/>
              <a:ext cx="4320" cy="412"/>
            </a:xfrm>
            <a:custGeom>
              <a:avLst/>
              <a:gdLst>
                <a:gd name="T0" fmla="*/ 0 w 5762"/>
                <a:gd name="T1" fmla="*/ 44512 h 385"/>
                <a:gd name="T2" fmla="*/ 1 w 5762"/>
                <a:gd name="T3" fmla="*/ 42551 h 385"/>
                <a:gd name="T4" fmla="*/ 1 w 5762"/>
                <a:gd name="T5" fmla="*/ 4 h 385"/>
                <a:gd name="T6" fmla="*/ 0 w 5762"/>
                <a:gd name="T7" fmla="*/ 0 h 385"/>
                <a:gd name="T8" fmla="*/ 0 w 5762"/>
                <a:gd name="T9" fmla="*/ 44512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3109" name="Freeform 24">
              <a:extLst>
                <a:ext uri="{FF2B5EF4-FFF2-40B4-BE49-F238E27FC236}">
                  <a16:creationId xmlns:a16="http://schemas.microsoft.com/office/drawing/2014/main" id="{028F347A-89B5-46BA-8C0B-12B4B5E03DAA}"/>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3075" name="GraphShape" hidden="1">
            <a:extLst>
              <a:ext uri="{FF2B5EF4-FFF2-40B4-BE49-F238E27FC236}">
                <a16:creationId xmlns:a16="http://schemas.microsoft.com/office/drawing/2014/main" id="{5E2E1BAC-A7A3-4468-A3BD-C3871AB6C7D3}"/>
              </a:ext>
            </a:extLst>
          </p:cNvPr>
          <p:cNvSpPr>
            <a:spLocks noChangeArrowheads="1"/>
          </p:cNvSpPr>
          <p:nvPr userDrawn="1"/>
        </p:nvSpPr>
        <p:spPr bwMode="auto">
          <a:xfrm>
            <a:off x="127000" y="254000"/>
            <a:ext cx="1270000" cy="1270000"/>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a:t>iRespond Graph</a:t>
            </a:r>
          </a:p>
        </p:txBody>
      </p:sp>
      <p:grpSp>
        <p:nvGrpSpPr>
          <p:cNvPr id="3076" name="CorrectBarGroup">
            <a:extLst>
              <a:ext uri="{FF2B5EF4-FFF2-40B4-BE49-F238E27FC236}">
                <a16:creationId xmlns:a16="http://schemas.microsoft.com/office/drawing/2014/main" id="{B1597936-1DC4-4BB2-9891-FF7AF9D289BA}"/>
              </a:ext>
            </a:extLst>
          </p:cNvPr>
          <p:cNvGrpSpPr>
            <a:grpSpLocks/>
          </p:cNvGrpSpPr>
          <p:nvPr userDrawn="1"/>
        </p:nvGrpSpPr>
        <p:grpSpPr bwMode="auto">
          <a:xfrm>
            <a:off x="1270000" y="3175000"/>
            <a:ext cx="2667000" cy="2540000"/>
            <a:chOff x="1270000" y="3175000"/>
            <a:chExt cx="2667000" cy="2540000"/>
          </a:xfrm>
        </p:grpSpPr>
        <p:sp>
          <p:nvSpPr>
            <p:cNvPr id="3105" name="CorrectBar0">
              <a:extLst>
                <a:ext uri="{FF2B5EF4-FFF2-40B4-BE49-F238E27FC236}">
                  <a16:creationId xmlns:a16="http://schemas.microsoft.com/office/drawing/2014/main" id="{4CBD1BDC-8B6E-4D66-A60E-63C4F36A6425}"/>
                </a:ext>
              </a:extLst>
            </p:cNvPr>
            <p:cNvSpPr>
              <a:spLocks noChangeArrowheads="1"/>
            </p:cNvSpPr>
            <p:nvPr userDrawn="1"/>
          </p:nvSpPr>
          <p:spPr bwMode="auto">
            <a:xfrm>
              <a:off x="1270000" y="3175000"/>
              <a:ext cx="1079500" cy="2540000"/>
            </a:xfrm>
            <a:prstGeom prst="rect">
              <a:avLst/>
            </a:prstGeom>
            <a:solidFill>
              <a:srgbClr val="22FF2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106" name="CorrectBar1">
              <a:extLst>
                <a:ext uri="{FF2B5EF4-FFF2-40B4-BE49-F238E27FC236}">
                  <a16:creationId xmlns:a16="http://schemas.microsoft.com/office/drawing/2014/main" id="{78E0C8B4-E02F-46F5-8E94-BB6E28616B4E}"/>
                </a:ext>
              </a:extLst>
            </p:cNvPr>
            <p:cNvSpPr>
              <a:spLocks noChangeArrowheads="1"/>
            </p:cNvSpPr>
            <p:nvPr userDrawn="1"/>
          </p:nvSpPr>
          <p:spPr bwMode="auto">
            <a:xfrm>
              <a:off x="2857500" y="4445000"/>
              <a:ext cx="1079500" cy="1270000"/>
            </a:xfrm>
            <a:prstGeom prst="rect">
              <a:avLst/>
            </a:prstGeom>
            <a:solidFill>
              <a:srgbClr val="22FF2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grpSp>
        <p:nvGrpSpPr>
          <p:cNvPr id="3077" name="PercentLabelGroup">
            <a:extLst>
              <a:ext uri="{FF2B5EF4-FFF2-40B4-BE49-F238E27FC236}">
                <a16:creationId xmlns:a16="http://schemas.microsoft.com/office/drawing/2014/main" id="{D8214A7D-3A0F-4929-9898-7D8B4E110BFF}"/>
              </a:ext>
            </a:extLst>
          </p:cNvPr>
          <p:cNvGrpSpPr>
            <a:grpSpLocks/>
          </p:cNvGrpSpPr>
          <p:nvPr userDrawn="1"/>
        </p:nvGrpSpPr>
        <p:grpSpPr bwMode="auto">
          <a:xfrm>
            <a:off x="1270000" y="1270000"/>
            <a:ext cx="7429500" cy="317500"/>
            <a:chOff x="1270000" y="1270000"/>
            <a:chExt cx="7429500" cy="317500"/>
          </a:xfrm>
        </p:grpSpPr>
        <p:sp>
          <p:nvSpPr>
            <p:cNvPr id="3100" name="PercentLabel0">
              <a:extLst>
                <a:ext uri="{FF2B5EF4-FFF2-40B4-BE49-F238E27FC236}">
                  <a16:creationId xmlns:a16="http://schemas.microsoft.com/office/drawing/2014/main" id="{D01BECCB-CA90-4C7D-AC03-2113616B8418}"/>
                </a:ext>
              </a:extLst>
            </p:cNvPr>
            <p:cNvSpPr>
              <a:spLocks noChangeArrowheads="1"/>
            </p:cNvSpPr>
            <p:nvPr userDrawn="1"/>
          </p:nvSpPr>
          <p:spPr bwMode="auto">
            <a:xfrm>
              <a:off x="1270000" y="1270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800">
                  <a:solidFill>
                    <a:srgbClr val="000000"/>
                  </a:solidFill>
                </a:rPr>
                <a:t>67%</a:t>
              </a:r>
            </a:p>
          </p:txBody>
        </p:sp>
        <p:sp>
          <p:nvSpPr>
            <p:cNvPr id="3101" name="PercentLabel1">
              <a:extLst>
                <a:ext uri="{FF2B5EF4-FFF2-40B4-BE49-F238E27FC236}">
                  <a16:creationId xmlns:a16="http://schemas.microsoft.com/office/drawing/2014/main" id="{C63104A0-D796-4E55-8255-2B77001328EE}"/>
                </a:ext>
              </a:extLst>
            </p:cNvPr>
            <p:cNvSpPr>
              <a:spLocks noChangeArrowheads="1"/>
            </p:cNvSpPr>
            <p:nvPr userDrawn="1"/>
          </p:nvSpPr>
          <p:spPr bwMode="auto">
            <a:xfrm>
              <a:off x="2857500" y="1270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800">
                  <a:solidFill>
                    <a:srgbClr val="000000"/>
                  </a:solidFill>
                </a:rPr>
                <a:t>33%</a:t>
              </a:r>
            </a:p>
          </p:txBody>
        </p:sp>
        <p:sp>
          <p:nvSpPr>
            <p:cNvPr id="3102" name="PercentLabel2">
              <a:extLst>
                <a:ext uri="{FF2B5EF4-FFF2-40B4-BE49-F238E27FC236}">
                  <a16:creationId xmlns:a16="http://schemas.microsoft.com/office/drawing/2014/main" id="{4E22C1A5-AA2A-4A99-BDA4-3C8536702217}"/>
                </a:ext>
              </a:extLst>
            </p:cNvPr>
            <p:cNvSpPr>
              <a:spLocks noChangeArrowheads="1"/>
            </p:cNvSpPr>
            <p:nvPr userDrawn="1"/>
          </p:nvSpPr>
          <p:spPr bwMode="auto">
            <a:xfrm>
              <a:off x="4445000" y="1270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800">
                  <a:solidFill>
                    <a:srgbClr val="000000"/>
                  </a:solidFill>
                </a:rPr>
                <a:t>100%</a:t>
              </a:r>
            </a:p>
          </p:txBody>
        </p:sp>
        <p:sp>
          <p:nvSpPr>
            <p:cNvPr id="3103" name="PercentLabel3">
              <a:extLst>
                <a:ext uri="{FF2B5EF4-FFF2-40B4-BE49-F238E27FC236}">
                  <a16:creationId xmlns:a16="http://schemas.microsoft.com/office/drawing/2014/main" id="{A9EF74AF-E92F-4137-A169-8231CD0CD3B3}"/>
                </a:ext>
              </a:extLst>
            </p:cNvPr>
            <p:cNvSpPr>
              <a:spLocks noChangeArrowheads="1"/>
            </p:cNvSpPr>
            <p:nvPr userDrawn="1"/>
          </p:nvSpPr>
          <p:spPr bwMode="auto">
            <a:xfrm>
              <a:off x="6032500" y="1270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800">
                  <a:solidFill>
                    <a:srgbClr val="000000"/>
                  </a:solidFill>
                </a:rPr>
                <a:t>100%</a:t>
              </a:r>
            </a:p>
          </p:txBody>
        </p:sp>
        <p:sp>
          <p:nvSpPr>
            <p:cNvPr id="3104" name="PercentLabel4">
              <a:extLst>
                <a:ext uri="{FF2B5EF4-FFF2-40B4-BE49-F238E27FC236}">
                  <a16:creationId xmlns:a16="http://schemas.microsoft.com/office/drawing/2014/main" id="{257FFA2A-EE19-4D87-8F59-55D2BBE7477D}"/>
                </a:ext>
              </a:extLst>
            </p:cNvPr>
            <p:cNvSpPr>
              <a:spLocks noChangeArrowheads="1"/>
            </p:cNvSpPr>
            <p:nvPr userDrawn="1"/>
          </p:nvSpPr>
          <p:spPr bwMode="auto">
            <a:xfrm>
              <a:off x="7620000" y="1270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800">
                  <a:solidFill>
                    <a:srgbClr val="000000"/>
                  </a:solidFill>
                </a:rPr>
                <a:t>67%</a:t>
              </a:r>
            </a:p>
          </p:txBody>
        </p:sp>
      </p:grpSp>
      <p:grpSp>
        <p:nvGrpSpPr>
          <p:cNvPr id="3078" name="IncorrectBarGroup">
            <a:extLst>
              <a:ext uri="{FF2B5EF4-FFF2-40B4-BE49-F238E27FC236}">
                <a16:creationId xmlns:a16="http://schemas.microsoft.com/office/drawing/2014/main" id="{94CAE03D-55CB-42A4-AE66-241B2D559C6C}"/>
              </a:ext>
            </a:extLst>
          </p:cNvPr>
          <p:cNvGrpSpPr>
            <a:grpSpLocks/>
          </p:cNvGrpSpPr>
          <p:nvPr userDrawn="1"/>
        </p:nvGrpSpPr>
        <p:grpSpPr bwMode="auto">
          <a:xfrm>
            <a:off x="4445000" y="1905000"/>
            <a:ext cx="4254500" cy="3810000"/>
            <a:chOff x="4445000" y="1905000"/>
            <a:chExt cx="4254500" cy="3810000"/>
          </a:xfrm>
        </p:grpSpPr>
        <p:sp>
          <p:nvSpPr>
            <p:cNvPr id="3097" name="IncorrectBar2">
              <a:extLst>
                <a:ext uri="{FF2B5EF4-FFF2-40B4-BE49-F238E27FC236}">
                  <a16:creationId xmlns:a16="http://schemas.microsoft.com/office/drawing/2014/main" id="{A9FDECAD-572F-463C-A332-F3D617959019}"/>
                </a:ext>
              </a:extLst>
            </p:cNvPr>
            <p:cNvSpPr>
              <a:spLocks noChangeArrowheads="1"/>
            </p:cNvSpPr>
            <p:nvPr userDrawn="1"/>
          </p:nvSpPr>
          <p:spPr bwMode="auto">
            <a:xfrm>
              <a:off x="4445000" y="1905000"/>
              <a:ext cx="1079500" cy="3810000"/>
            </a:xfrm>
            <a:prstGeom prst="rect">
              <a:avLst/>
            </a:prstGeom>
            <a:solidFill>
              <a:srgbClr val="FF222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098" name="IncorrectBar3">
              <a:extLst>
                <a:ext uri="{FF2B5EF4-FFF2-40B4-BE49-F238E27FC236}">
                  <a16:creationId xmlns:a16="http://schemas.microsoft.com/office/drawing/2014/main" id="{2FCCF60F-67DF-464C-B3CE-0DFB2FDB7AD9}"/>
                </a:ext>
              </a:extLst>
            </p:cNvPr>
            <p:cNvSpPr>
              <a:spLocks noChangeArrowheads="1"/>
            </p:cNvSpPr>
            <p:nvPr userDrawn="1"/>
          </p:nvSpPr>
          <p:spPr bwMode="auto">
            <a:xfrm>
              <a:off x="6032500" y="1905000"/>
              <a:ext cx="1079500" cy="3810000"/>
            </a:xfrm>
            <a:prstGeom prst="rect">
              <a:avLst/>
            </a:prstGeom>
            <a:solidFill>
              <a:srgbClr val="FF222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sp>
          <p:nvSpPr>
            <p:cNvPr id="3099" name="IncorrectBar4">
              <a:extLst>
                <a:ext uri="{FF2B5EF4-FFF2-40B4-BE49-F238E27FC236}">
                  <a16:creationId xmlns:a16="http://schemas.microsoft.com/office/drawing/2014/main" id="{77FB6D50-388D-4982-8F1D-C00BBAB74C15}"/>
                </a:ext>
              </a:extLst>
            </p:cNvPr>
            <p:cNvSpPr>
              <a:spLocks noChangeArrowheads="1"/>
            </p:cNvSpPr>
            <p:nvPr userDrawn="1"/>
          </p:nvSpPr>
          <p:spPr bwMode="auto">
            <a:xfrm>
              <a:off x="7620000" y="3175000"/>
              <a:ext cx="1079500" cy="2540000"/>
            </a:xfrm>
            <a:prstGeom prst="rect">
              <a:avLst/>
            </a:prstGeom>
            <a:solidFill>
              <a:srgbClr val="FF222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grpSp>
        <p:nvGrpSpPr>
          <p:cNvPr id="3079" name="XLabelGroup">
            <a:extLst>
              <a:ext uri="{FF2B5EF4-FFF2-40B4-BE49-F238E27FC236}">
                <a16:creationId xmlns:a16="http://schemas.microsoft.com/office/drawing/2014/main" id="{304933CE-6111-4EB4-80C4-93518406461D}"/>
              </a:ext>
            </a:extLst>
          </p:cNvPr>
          <p:cNvGrpSpPr>
            <a:grpSpLocks/>
          </p:cNvGrpSpPr>
          <p:nvPr userDrawn="1"/>
        </p:nvGrpSpPr>
        <p:grpSpPr bwMode="auto">
          <a:xfrm>
            <a:off x="1270000" y="5842000"/>
            <a:ext cx="7429500" cy="317500"/>
            <a:chOff x="1270000" y="5842000"/>
            <a:chExt cx="7429500" cy="317500"/>
          </a:xfrm>
        </p:grpSpPr>
        <p:sp>
          <p:nvSpPr>
            <p:cNvPr id="3092" name="XValueLabel0">
              <a:extLst>
                <a:ext uri="{FF2B5EF4-FFF2-40B4-BE49-F238E27FC236}">
                  <a16:creationId xmlns:a16="http://schemas.microsoft.com/office/drawing/2014/main" id="{80675C38-E8F6-4671-B47B-B7851A1E93A0}"/>
                </a:ext>
              </a:extLst>
            </p:cNvPr>
            <p:cNvSpPr>
              <a:spLocks noChangeArrowheads="1"/>
            </p:cNvSpPr>
            <p:nvPr userDrawn="1"/>
          </p:nvSpPr>
          <p:spPr bwMode="auto">
            <a:xfrm>
              <a:off x="1270000" y="5842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800">
                  <a:solidFill>
                    <a:srgbClr val="000000"/>
                  </a:solidFill>
                </a:rPr>
                <a:t>A*</a:t>
              </a:r>
            </a:p>
          </p:txBody>
        </p:sp>
        <p:sp>
          <p:nvSpPr>
            <p:cNvPr id="3093" name="XValueLabel1">
              <a:extLst>
                <a:ext uri="{FF2B5EF4-FFF2-40B4-BE49-F238E27FC236}">
                  <a16:creationId xmlns:a16="http://schemas.microsoft.com/office/drawing/2014/main" id="{2A6202F5-14FF-44AA-83EF-E109B6869F41}"/>
                </a:ext>
              </a:extLst>
            </p:cNvPr>
            <p:cNvSpPr>
              <a:spLocks noChangeArrowheads="1"/>
            </p:cNvSpPr>
            <p:nvPr userDrawn="1"/>
          </p:nvSpPr>
          <p:spPr bwMode="auto">
            <a:xfrm>
              <a:off x="2857500" y="5842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800">
                  <a:solidFill>
                    <a:srgbClr val="000000"/>
                  </a:solidFill>
                </a:rPr>
                <a:t>B*</a:t>
              </a:r>
            </a:p>
          </p:txBody>
        </p:sp>
        <p:sp>
          <p:nvSpPr>
            <p:cNvPr id="3094" name="XValueLabel2">
              <a:extLst>
                <a:ext uri="{FF2B5EF4-FFF2-40B4-BE49-F238E27FC236}">
                  <a16:creationId xmlns:a16="http://schemas.microsoft.com/office/drawing/2014/main" id="{C4BE4DCF-79D9-46F9-85CE-C7E0B407829D}"/>
                </a:ext>
              </a:extLst>
            </p:cNvPr>
            <p:cNvSpPr>
              <a:spLocks noChangeArrowheads="1"/>
            </p:cNvSpPr>
            <p:nvPr userDrawn="1"/>
          </p:nvSpPr>
          <p:spPr bwMode="auto">
            <a:xfrm>
              <a:off x="4445000" y="5842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800">
                  <a:solidFill>
                    <a:srgbClr val="000000"/>
                  </a:solidFill>
                </a:rPr>
                <a:t>C</a:t>
              </a:r>
            </a:p>
          </p:txBody>
        </p:sp>
        <p:sp>
          <p:nvSpPr>
            <p:cNvPr id="3095" name="XValueLabel3">
              <a:extLst>
                <a:ext uri="{FF2B5EF4-FFF2-40B4-BE49-F238E27FC236}">
                  <a16:creationId xmlns:a16="http://schemas.microsoft.com/office/drawing/2014/main" id="{B98CD389-087C-42DF-99D6-A900A73673C3}"/>
                </a:ext>
              </a:extLst>
            </p:cNvPr>
            <p:cNvSpPr>
              <a:spLocks noChangeArrowheads="1"/>
            </p:cNvSpPr>
            <p:nvPr userDrawn="1"/>
          </p:nvSpPr>
          <p:spPr bwMode="auto">
            <a:xfrm>
              <a:off x="6032500" y="5842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800">
                  <a:solidFill>
                    <a:srgbClr val="000000"/>
                  </a:solidFill>
                </a:rPr>
                <a:t>D</a:t>
              </a:r>
            </a:p>
          </p:txBody>
        </p:sp>
        <p:sp>
          <p:nvSpPr>
            <p:cNvPr id="3096" name="XValueLabel4">
              <a:extLst>
                <a:ext uri="{FF2B5EF4-FFF2-40B4-BE49-F238E27FC236}">
                  <a16:creationId xmlns:a16="http://schemas.microsoft.com/office/drawing/2014/main" id="{D1D5CBD4-57DA-4544-AC98-D21165FFB8B2}"/>
                </a:ext>
              </a:extLst>
            </p:cNvPr>
            <p:cNvSpPr>
              <a:spLocks noChangeArrowheads="1"/>
            </p:cNvSpPr>
            <p:nvPr userDrawn="1"/>
          </p:nvSpPr>
          <p:spPr bwMode="auto">
            <a:xfrm>
              <a:off x="7620000" y="5842000"/>
              <a:ext cx="1079500" cy="3175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800">
                  <a:solidFill>
                    <a:srgbClr val="000000"/>
                  </a:solidFill>
                </a:rPr>
                <a:t>E</a:t>
              </a:r>
            </a:p>
          </p:txBody>
        </p:sp>
      </p:grpSp>
      <p:grpSp>
        <p:nvGrpSpPr>
          <p:cNvPr id="3080" name="AxisLineGroup">
            <a:extLst>
              <a:ext uri="{FF2B5EF4-FFF2-40B4-BE49-F238E27FC236}">
                <a16:creationId xmlns:a16="http://schemas.microsoft.com/office/drawing/2014/main" id="{5681E9C3-8D88-45D9-9CBF-E79EBB34253A}"/>
              </a:ext>
            </a:extLst>
          </p:cNvPr>
          <p:cNvGrpSpPr>
            <a:grpSpLocks/>
          </p:cNvGrpSpPr>
          <p:nvPr userDrawn="1"/>
        </p:nvGrpSpPr>
        <p:grpSpPr bwMode="auto">
          <a:xfrm>
            <a:off x="889000" y="1587500"/>
            <a:ext cx="8001000" cy="4127500"/>
            <a:chOff x="889000" y="1587500"/>
            <a:chExt cx="8001000" cy="4127500"/>
          </a:xfrm>
        </p:grpSpPr>
        <p:cxnSp>
          <p:nvCxnSpPr>
            <p:cNvPr id="3086" name="XAxisLine">
              <a:extLst>
                <a:ext uri="{FF2B5EF4-FFF2-40B4-BE49-F238E27FC236}">
                  <a16:creationId xmlns:a16="http://schemas.microsoft.com/office/drawing/2014/main" id="{15B79147-15B0-421A-8273-D5D4F7CF4881}"/>
                </a:ext>
              </a:extLst>
            </p:cNvPr>
            <p:cNvCxnSpPr>
              <a:cxnSpLocks noChangeShapeType="1"/>
            </p:cNvCxnSpPr>
            <p:nvPr userDrawn="1"/>
          </p:nvCxnSpPr>
          <p:spPr bwMode="auto">
            <a:xfrm>
              <a:off x="889000" y="5715000"/>
              <a:ext cx="8001000" cy="0"/>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3087" name="YAxisLine">
              <a:extLst>
                <a:ext uri="{FF2B5EF4-FFF2-40B4-BE49-F238E27FC236}">
                  <a16:creationId xmlns:a16="http://schemas.microsoft.com/office/drawing/2014/main" id="{A38361EB-D2C0-422F-8AC2-4664E5F45507}"/>
                </a:ext>
              </a:extLst>
            </p:cNvPr>
            <p:cNvCxnSpPr>
              <a:cxnSpLocks noChangeShapeType="1"/>
            </p:cNvCxnSpPr>
            <p:nvPr userDrawn="1"/>
          </p:nvCxnSpPr>
          <p:spPr bwMode="auto">
            <a:xfrm>
              <a:off x="1016000" y="1587500"/>
              <a:ext cx="0" cy="4127500"/>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3088" name="YAxisTick0">
              <a:extLst>
                <a:ext uri="{FF2B5EF4-FFF2-40B4-BE49-F238E27FC236}">
                  <a16:creationId xmlns:a16="http://schemas.microsoft.com/office/drawing/2014/main" id="{CD34F3E2-C3C1-4EE5-BF7A-FD046C368F94}"/>
                </a:ext>
              </a:extLst>
            </p:cNvPr>
            <p:cNvCxnSpPr>
              <a:cxnSpLocks noChangeShapeType="1"/>
            </p:cNvCxnSpPr>
            <p:nvPr userDrawn="1"/>
          </p:nvCxnSpPr>
          <p:spPr bwMode="auto">
            <a:xfrm>
              <a:off x="889000" y="5715000"/>
              <a:ext cx="254000" cy="0"/>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3089" name="YAxisTick1">
              <a:extLst>
                <a:ext uri="{FF2B5EF4-FFF2-40B4-BE49-F238E27FC236}">
                  <a16:creationId xmlns:a16="http://schemas.microsoft.com/office/drawing/2014/main" id="{181F1D76-5E40-4C71-A730-5DB07F086BEE}"/>
                </a:ext>
              </a:extLst>
            </p:cNvPr>
            <p:cNvCxnSpPr>
              <a:cxnSpLocks noChangeShapeType="1"/>
            </p:cNvCxnSpPr>
            <p:nvPr userDrawn="1"/>
          </p:nvCxnSpPr>
          <p:spPr bwMode="auto">
            <a:xfrm>
              <a:off x="889000" y="4445000"/>
              <a:ext cx="254000" cy="0"/>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3090" name="YAxisTick2">
              <a:extLst>
                <a:ext uri="{FF2B5EF4-FFF2-40B4-BE49-F238E27FC236}">
                  <a16:creationId xmlns:a16="http://schemas.microsoft.com/office/drawing/2014/main" id="{732F14D8-1661-4B98-A0B5-898568FF89DE}"/>
                </a:ext>
              </a:extLst>
            </p:cNvPr>
            <p:cNvCxnSpPr>
              <a:cxnSpLocks noChangeShapeType="1"/>
            </p:cNvCxnSpPr>
            <p:nvPr userDrawn="1"/>
          </p:nvCxnSpPr>
          <p:spPr bwMode="auto">
            <a:xfrm>
              <a:off x="889000" y="3175000"/>
              <a:ext cx="254000" cy="0"/>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cxnSp>
          <p:nvCxnSpPr>
            <p:cNvPr id="3091" name="YAxisTick3">
              <a:extLst>
                <a:ext uri="{FF2B5EF4-FFF2-40B4-BE49-F238E27FC236}">
                  <a16:creationId xmlns:a16="http://schemas.microsoft.com/office/drawing/2014/main" id="{3A37EF83-7F6A-4375-9C47-25099C49488E}"/>
                </a:ext>
              </a:extLst>
            </p:cNvPr>
            <p:cNvCxnSpPr>
              <a:cxnSpLocks noChangeShapeType="1"/>
            </p:cNvCxnSpPr>
            <p:nvPr userDrawn="1"/>
          </p:nvCxnSpPr>
          <p:spPr bwMode="auto">
            <a:xfrm>
              <a:off x="889000" y="1905000"/>
              <a:ext cx="254000" cy="0"/>
            </a:xfrm>
            <a:prstGeom prst="line">
              <a:avLst/>
            </a:prstGeom>
            <a:noFill/>
            <a:ln w="25400" algn="ctr">
              <a:solidFill>
                <a:srgbClr val="000000"/>
              </a:solidFill>
              <a:round/>
              <a:headEnd/>
              <a:tailEnd/>
            </a:ln>
            <a:extLst>
              <a:ext uri="{909E8E84-426E-40DD-AFC4-6F175D3DCCD1}">
                <a14:hiddenFill xmlns:a14="http://schemas.microsoft.com/office/drawing/2010/main">
                  <a:noFill/>
                </a14:hiddenFill>
              </a:ext>
            </a:extLst>
          </p:spPr>
        </p:cxnSp>
      </p:grpSp>
      <p:grpSp>
        <p:nvGrpSpPr>
          <p:cNvPr id="3081" name="YLabelGroup">
            <a:extLst>
              <a:ext uri="{FF2B5EF4-FFF2-40B4-BE49-F238E27FC236}">
                <a16:creationId xmlns:a16="http://schemas.microsoft.com/office/drawing/2014/main" id="{551874EE-0F59-47EB-B897-769F70F58605}"/>
              </a:ext>
            </a:extLst>
          </p:cNvPr>
          <p:cNvGrpSpPr>
            <a:grpSpLocks/>
          </p:cNvGrpSpPr>
          <p:nvPr userDrawn="1"/>
        </p:nvGrpSpPr>
        <p:grpSpPr bwMode="auto">
          <a:xfrm>
            <a:off x="254000" y="1841500"/>
            <a:ext cx="762000" cy="3937000"/>
            <a:chOff x="254000" y="1841500"/>
            <a:chExt cx="762000" cy="3937000"/>
          </a:xfrm>
        </p:grpSpPr>
        <p:sp>
          <p:nvSpPr>
            <p:cNvPr id="3082" name="YValueLabel0">
              <a:extLst>
                <a:ext uri="{FF2B5EF4-FFF2-40B4-BE49-F238E27FC236}">
                  <a16:creationId xmlns:a16="http://schemas.microsoft.com/office/drawing/2014/main" id="{90BB0459-1FC2-4951-B248-2BDE6C5A9E19}"/>
                </a:ext>
              </a:extLst>
            </p:cNvPr>
            <p:cNvSpPr>
              <a:spLocks noChangeArrowheads="1"/>
            </p:cNvSpPr>
            <p:nvPr userDrawn="1"/>
          </p:nvSpPr>
          <p:spPr bwMode="auto">
            <a:xfrm>
              <a:off x="254000" y="5651500"/>
              <a:ext cx="762000" cy="1270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000">
                  <a:solidFill>
                    <a:srgbClr val="000000"/>
                  </a:solidFill>
                </a:rPr>
                <a:t>0</a:t>
              </a:r>
            </a:p>
          </p:txBody>
        </p:sp>
        <p:sp>
          <p:nvSpPr>
            <p:cNvPr id="3083" name="YValueLabel1">
              <a:extLst>
                <a:ext uri="{FF2B5EF4-FFF2-40B4-BE49-F238E27FC236}">
                  <a16:creationId xmlns:a16="http://schemas.microsoft.com/office/drawing/2014/main" id="{3C7B44F2-6E30-4642-B767-98AE2F048539}"/>
                </a:ext>
              </a:extLst>
            </p:cNvPr>
            <p:cNvSpPr>
              <a:spLocks noChangeArrowheads="1"/>
            </p:cNvSpPr>
            <p:nvPr userDrawn="1"/>
          </p:nvSpPr>
          <p:spPr bwMode="auto">
            <a:xfrm>
              <a:off x="254000" y="4381500"/>
              <a:ext cx="762000" cy="1270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000">
                  <a:solidFill>
                    <a:srgbClr val="000000"/>
                  </a:solidFill>
                </a:rPr>
                <a:t>1</a:t>
              </a:r>
            </a:p>
          </p:txBody>
        </p:sp>
        <p:sp>
          <p:nvSpPr>
            <p:cNvPr id="3084" name="YValueLabel2">
              <a:extLst>
                <a:ext uri="{FF2B5EF4-FFF2-40B4-BE49-F238E27FC236}">
                  <a16:creationId xmlns:a16="http://schemas.microsoft.com/office/drawing/2014/main" id="{D14BA3C3-689D-458A-860E-992281E05F9C}"/>
                </a:ext>
              </a:extLst>
            </p:cNvPr>
            <p:cNvSpPr>
              <a:spLocks noChangeArrowheads="1"/>
            </p:cNvSpPr>
            <p:nvPr userDrawn="1"/>
          </p:nvSpPr>
          <p:spPr bwMode="auto">
            <a:xfrm>
              <a:off x="254000" y="3111500"/>
              <a:ext cx="762000" cy="1270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000">
                  <a:solidFill>
                    <a:srgbClr val="000000"/>
                  </a:solidFill>
                </a:rPr>
                <a:t>2</a:t>
              </a:r>
            </a:p>
          </p:txBody>
        </p:sp>
        <p:sp>
          <p:nvSpPr>
            <p:cNvPr id="3085" name="YValueLabel3">
              <a:extLst>
                <a:ext uri="{FF2B5EF4-FFF2-40B4-BE49-F238E27FC236}">
                  <a16:creationId xmlns:a16="http://schemas.microsoft.com/office/drawing/2014/main" id="{A091D104-36F2-45BD-8CBD-9E251C7DC9BA}"/>
                </a:ext>
              </a:extLst>
            </p:cNvPr>
            <p:cNvSpPr>
              <a:spLocks noChangeArrowheads="1"/>
            </p:cNvSpPr>
            <p:nvPr userDrawn="1"/>
          </p:nvSpPr>
          <p:spPr bwMode="auto">
            <a:xfrm>
              <a:off x="254000" y="1841500"/>
              <a:ext cx="762000" cy="127000"/>
            </a:xfrm>
            <a:prstGeom prst="rect">
              <a:avLst/>
            </a:prstGeom>
            <a:solidFill>
              <a:schemeClr val="accent1">
                <a:alpha val="0"/>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alt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95055" r:id="rId1"/>
    <p:sldLayoutId id="2147495056" r:id="rId2"/>
    <p:sldLayoutId id="2147495057" r:id="rId3"/>
    <p:sldLayoutId id="2147495058" r:id="rId4"/>
    <p:sldLayoutId id="2147495059" r:id="rId5"/>
    <p:sldLayoutId id="2147495060" r:id="rId6"/>
    <p:sldLayoutId id="2147495061" r:id="rId7"/>
    <p:sldLayoutId id="2147495062" r:id="rId8"/>
    <p:sldLayoutId id="2147495063" r:id="rId9"/>
    <p:sldLayoutId id="2147495064" r:id="rId10"/>
    <p:sldLayoutId id="2147495065" r:id="rId11"/>
    <p:sldLayoutId id="2147495066"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A0EADB-AA27-43D0-9912-397A7DA5808E}"/>
              </a:ext>
            </a:extLst>
          </p:cNvPr>
          <p:cNvSpPr>
            <a:spLocks noGrp="1"/>
          </p:cNvSpPr>
          <p:nvPr>
            <p:ph type="title"/>
          </p:nvPr>
        </p:nvSpPr>
        <p:spPr>
          <a:xfrm>
            <a:off x="608013" y="447675"/>
            <a:ext cx="7927975"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99ABA-074A-44C9-9077-423D3DEA210D}"/>
              </a:ext>
            </a:extLst>
          </p:cNvPr>
          <p:cNvSpPr>
            <a:spLocks noGrp="1"/>
          </p:cNvSpPr>
          <p:nvPr>
            <p:ph type="body" idx="1"/>
          </p:nvPr>
        </p:nvSpPr>
        <p:spPr>
          <a:xfrm>
            <a:off x="608013" y="2184400"/>
            <a:ext cx="7921625"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0E8BAF9-9DC9-49D8-8974-1BA0A729ADC6}"/>
              </a:ext>
            </a:extLst>
          </p:cNvPr>
          <p:cNvSpPr>
            <a:spLocks noGrp="1"/>
          </p:cNvSpPr>
          <p:nvPr>
            <p:ph type="ftr" sz="quarter" idx="3"/>
          </p:nvPr>
        </p:nvSpPr>
        <p:spPr>
          <a:xfrm>
            <a:off x="338138" y="6042025"/>
            <a:ext cx="6483350" cy="365125"/>
          </a:xfrm>
          <a:prstGeom prst="rect">
            <a:avLst/>
          </a:prstGeom>
        </p:spPr>
        <p:txBody>
          <a:bodyPr vert="horz" lIns="91440" tIns="45720" rIns="91440" bIns="45720" rtlCol="0" anchor="b"/>
          <a:lstStyle>
            <a:lvl1pPr algn="l" defTabSz="342900" eaLnBrk="1" fontAlgn="auto" hangingPunct="1">
              <a:spcBef>
                <a:spcPts val="0"/>
              </a:spcBef>
              <a:spcAft>
                <a:spcPts val="0"/>
              </a:spcAft>
              <a:defRPr sz="675">
                <a:solidFill>
                  <a:prstClr val="white"/>
                </a:solidFill>
                <a:latin typeface="Century Gothic" panose="020B0502020202020204"/>
              </a:defRPr>
            </a:lvl1pPr>
          </a:lstStyle>
          <a:p>
            <a:pPr>
              <a:defRPr/>
            </a:pPr>
            <a:endParaRPr lang="en-US"/>
          </a:p>
        </p:txBody>
      </p:sp>
      <p:sp>
        <p:nvSpPr>
          <p:cNvPr id="4" name="Date Placeholder 3">
            <a:extLst>
              <a:ext uri="{FF2B5EF4-FFF2-40B4-BE49-F238E27FC236}">
                <a16:creationId xmlns:a16="http://schemas.microsoft.com/office/drawing/2014/main" id="{5C7F86A0-ED36-4B6F-AA17-65B096E8BDAE}"/>
              </a:ext>
            </a:extLst>
          </p:cNvPr>
          <p:cNvSpPr>
            <a:spLocks noGrp="1"/>
          </p:cNvSpPr>
          <p:nvPr>
            <p:ph type="dt" sz="half" idx="2"/>
          </p:nvPr>
        </p:nvSpPr>
        <p:spPr>
          <a:xfrm>
            <a:off x="7000875" y="6042025"/>
            <a:ext cx="1008063" cy="365125"/>
          </a:xfrm>
          <a:prstGeom prst="rect">
            <a:avLst/>
          </a:prstGeom>
        </p:spPr>
        <p:txBody>
          <a:bodyPr vert="horz" lIns="91440" tIns="45720" rIns="91440" bIns="45720" rtlCol="0" anchor="b"/>
          <a:lstStyle>
            <a:lvl1pPr algn="r" defTabSz="342900" eaLnBrk="1" fontAlgn="auto" hangingPunct="1">
              <a:spcBef>
                <a:spcPts val="0"/>
              </a:spcBef>
              <a:spcAft>
                <a:spcPts val="0"/>
              </a:spcAft>
              <a:defRPr sz="675">
                <a:solidFill>
                  <a:prstClr val="white"/>
                </a:solidFill>
                <a:latin typeface="Century Gothic" panose="020B0502020202020204"/>
              </a:defRPr>
            </a:lvl1pPr>
          </a:lstStyle>
          <a:p>
            <a:pPr>
              <a:defRPr/>
            </a:pPr>
            <a:fld id="{34AA8DA0-78D5-4ED1-8D3F-C4E0881C44F5}" type="datetimeFigureOut">
              <a:rPr lang="en-US"/>
              <a:pPr>
                <a:defRPr/>
              </a:pPr>
              <a:t>2/13/2020</a:t>
            </a:fld>
            <a:endParaRPr lang="en-US" dirty="0"/>
          </a:p>
        </p:txBody>
      </p:sp>
      <p:sp>
        <p:nvSpPr>
          <p:cNvPr id="6" name="Slide Number Placeholder 5">
            <a:extLst>
              <a:ext uri="{FF2B5EF4-FFF2-40B4-BE49-F238E27FC236}">
                <a16:creationId xmlns:a16="http://schemas.microsoft.com/office/drawing/2014/main" id="{A884ECEB-5AC9-4C3E-B803-4B8A87994160}"/>
              </a:ext>
            </a:extLst>
          </p:cNvPr>
          <p:cNvSpPr>
            <a:spLocks noGrp="1"/>
          </p:cNvSpPr>
          <p:nvPr>
            <p:ph type="sldNum" sz="quarter" idx="4"/>
          </p:nvPr>
        </p:nvSpPr>
        <p:spPr>
          <a:xfrm>
            <a:off x="8008938" y="5916613"/>
            <a:ext cx="796925" cy="490537"/>
          </a:xfrm>
          <a:prstGeom prst="rect">
            <a:avLst/>
          </a:prstGeom>
        </p:spPr>
        <p:txBody>
          <a:bodyPr vert="horz" lIns="91440" tIns="45720" rIns="91440" bIns="10800" rtlCol="0" anchor="b"/>
          <a:lstStyle>
            <a:lvl1pPr algn="r" defTabSz="342900" eaLnBrk="1" fontAlgn="auto" hangingPunct="1">
              <a:spcBef>
                <a:spcPts val="0"/>
              </a:spcBef>
              <a:spcAft>
                <a:spcPts val="0"/>
              </a:spcAft>
              <a:defRPr sz="1500">
                <a:solidFill>
                  <a:srgbClr val="8664B0"/>
                </a:solidFill>
                <a:latin typeface="Century Gothic" panose="020B0502020202020204"/>
              </a:defRPr>
            </a:lvl1pPr>
          </a:lstStyle>
          <a:p>
            <a:pPr>
              <a:defRPr/>
            </a:pPr>
            <a:fld id="{74316DB6-EEA7-4A46-9F89-60F1951DBF0D}"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95067" r:id="rId1"/>
    <p:sldLayoutId id="2147495068" r:id="rId2"/>
    <p:sldLayoutId id="2147495069" r:id="rId3"/>
    <p:sldLayoutId id="2147495070" r:id="rId4"/>
    <p:sldLayoutId id="2147495071" r:id="rId5"/>
    <p:sldLayoutId id="2147495072" r:id="rId6"/>
    <p:sldLayoutId id="2147495073" r:id="rId7"/>
    <p:sldLayoutId id="2147495074" r:id="rId8"/>
    <p:sldLayoutId id="2147495075" r:id="rId9"/>
    <p:sldLayoutId id="2147495076" r:id="rId10"/>
    <p:sldLayoutId id="2147495077" r:id="rId11"/>
    <p:sldLayoutId id="2147495078" r:id="rId12"/>
    <p:sldLayoutId id="2147495079" r:id="rId13"/>
    <p:sldLayoutId id="2147495080" r:id="rId14"/>
  </p:sldLayoutIdLst>
  <p:hf sldNum="0" hdr="0" ftr="0" dt="0"/>
  <p:txStyles>
    <p:titleStyle>
      <a:lvl1pPr algn="l" defTabSz="342900" rtl="0" eaLnBrk="0" fontAlgn="base" hangingPunct="0">
        <a:spcBef>
          <a:spcPct val="0"/>
        </a:spcBef>
        <a:spcAft>
          <a:spcPct val="0"/>
        </a:spcAft>
        <a:defRPr sz="3000" b="1" kern="1200">
          <a:solidFill>
            <a:srgbClr val="FEFEFE"/>
          </a:solidFill>
          <a:latin typeface="+mj-lt"/>
          <a:ea typeface="+mj-ea"/>
          <a:cs typeface="+mj-cs"/>
        </a:defRPr>
      </a:lvl1pPr>
      <a:lvl2pPr algn="l" defTabSz="342900" rtl="0" eaLnBrk="0" fontAlgn="base" hangingPunct="0">
        <a:spcBef>
          <a:spcPct val="0"/>
        </a:spcBef>
        <a:spcAft>
          <a:spcPct val="0"/>
        </a:spcAft>
        <a:defRPr sz="3000" b="1">
          <a:solidFill>
            <a:srgbClr val="FEFEFE"/>
          </a:solidFill>
          <a:latin typeface="Century Gothic" panose="020B0502020202020204" pitchFamily="34" charset="0"/>
        </a:defRPr>
      </a:lvl2pPr>
      <a:lvl3pPr algn="l" defTabSz="342900" rtl="0" eaLnBrk="0" fontAlgn="base" hangingPunct="0">
        <a:spcBef>
          <a:spcPct val="0"/>
        </a:spcBef>
        <a:spcAft>
          <a:spcPct val="0"/>
        </a:spcAft>
        <a:defRPr sz="3000" b="1">
          <a:solidFill>
            <a:srgbClr val="FEFEFE"/>
          </a:solidFill>
          <a:latin typeface="Century Gothic" panose="020B0502020202020204" pitchFamily="34" charset="0"/>
        </a:defRPr>
      </a:lvl3pPr>
      <a:lvl4pPr algn="l" defTabSz="342900" rtl="0" eaLnBrk="0" fontAlgn="base" hangingPunct="0">
        <a:spcBef>
          <a:spcPct val="0"/>
        </a:spcBef>
        <a:spcAft>
          <a:spcPct val="0"/>
        </a:spcAft>
        <a:defRPr sz="3000" b="1">
          <a:solidFill>
            <a:srgbClr val="FEFEFE"/>
          </a:solidFill>
          <a:latin typeface="Century Gothic" panose="020B0502020202020204" pitchFamily="34" charset="0"/>
        </a:defRPr>
      </a:lvl4pPr>
      <a:lvl5pPr algn="l" defTabSz="342900" rtl="0" eaLnBrk="0" fontAlgn="base" hangingPunct="0">
        <a:spcBef>
          <a:spcPct val="0"/>
        </a:spcBef>
        <a:spcAft>
          <a:spcPct val="0"/>
        </a:spcAft>
        <a:defRPr sz="3000" b="1">
          <a:solidFill>
            <a:srgbClr val="FEFEFE"/>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ct val="20000"/>
        </a:spcBef>
        <a:spcAft>
          <a:spcPts val="450"/>
        </a:spcAft>
        <a:buClr>
          <a:schemeClr val="accent1"/>
        </a:buClr>
        <a:buFont typeface="Wingdings 2" panose="05020102010507070707" pitchFamily="18" charset="2"/>
        <a:buChar char=""/>
        <a:defRPr sz="1300" kern="1200">
          <a:solidFill>
            <a:schemeClr val="tx1"/>
          </a:solidFill>
          <a:latin typeface="+mn-lt"/>
          <a:ea typeface="+mn-ea"/>
          <a:cs typeface="+mn-cs"/>
        </a:defRPr>
      </a:lvl1pPr>
      <a:lvl2pPr marL="557213" indent="-214313" algn="l" defTabSz="342900" rtl="0" eaLnBrk="0" fontAlgn="base" hangingPunct="0">
        <a:spcBef>
          <a:spcPct val="20000"/>
        </a:spcBef>
        <a:spcAft>
          <a:spcPts val="450"/>
        </a:spcAft>
        <a:buClr>
          <a:schemeClr val="accent1"/>
        </a:buClr>
        <a:buFont typeface="Wingdings 2" panose="05020102010507070707" pitchFamily="18" charset="2"/>
        <a:buChar char=""/>
        <a:defRPr sz="1200" kern="1200">
          <a:solidFill>
            <a:schemeClr val="tx1"/>
          </a:solidFill>
          <a:latin typeface="+mn-lt"/>
          <a:ea typeface="+mn-ea"/>
          <a:cs typeface="+mn-cs"/>
        </a:defRPr>
      </a:lvl2pPr>
      <a:lvl3pPr marL="857250" indent="-171450" algn="l" defTabSz="342900" rtl="0" eaLnBrk="0" fontAlgn="base" hangingPunct="0">
        <a:spcBef>
          <a:spcPct val="20000"/>
        </a:spcBef>
        <a:spcAft>
          <a:spcPts val="450"/>
        </a:spcAft>
        <a:buClr>
          <a:schemeClr val="accent1"/>
        </a:buClr>
        <a:buFont typeface="Wingdings 2" panose="05020102010507070707" pitchFamily="18" charset="2"/>
        <a:buChar char=""/>
        <a:defRPr sz="1000" kern="1200">
          <a:solidFill>
            <a:schemeClr val="tx1"/>
          </a:solidFill>
          <a:latin typeface="+mn-lt"/>
          <a:ea typeface="+mn-ea"/>
          <a:cs typeface="+mn-cs"/>
        </a:defRPr>
      </a:lvl3pPr>
      <a:lvl4pPr marL="1200150" indent="-171450" algn="l" defTabSz="342900" rtl="0" eaLnBrk="0" fontAlgn="base" hangingPunct="0">
        <a:spcBef>
          <a:spcPct val="20000"/>
        </a:spcBef>
        <a:spcAft>
          <a:spcPts val="450"/>
        </a:spcAft>
        <a:buClr>
          <a:schemeClr val="accent1"/>
        </a:buClr>
        <a:buFont typeface="Wingdings 2" panose="05020102010507070707" pitchFamily="18" charset="2"/>
        <a:buChar char=""/>
        <a:defRPr sz="900" kern="1200">
          <a:solidFill>
            <a:schemeClr val="tx1"/>
          </a:solidFill>
          <a:latin typeface="+mn-lt"/>
          <a:ea typeface="+mn-ea"/>
          <a:cs typeface="+mn-cs"/>
        </a:defRPr>
      </a:lvl4pPr>
      <a:lvl5pPr marL="1543050" indent="-171450" algn="l" defTabSz="342900" rtl="0" eaLnBrk="0" fontAlgn="base" hangingPunct="0">
        <a:spcBef>
          <a:spcPct val="20000"/>
        </a:spcBef>
        <a:spcAft>
          <a:spcPts val="450"/>
        </a:spcAft>
        <a:buClr>
          <a:schemeClr val="accent1"/>
        </a:buClr>
        <a:buFont typeface="Wingdings 2" panose="05020102010507070707" pitchFamily="18"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CE2D5-B349-45D1-BCE6-FB48347E281A}"/>
              </a:ext>
            </a:extLst>
          </p:cNvPr>
          <p:cNvSpPr>
            <a:spLocks noGrp="1"/>
          </p:cNvSpPr>
          <p:nvPr>
            <p:ph type="title"/>
          </p:nvPr>
        </p:nvSpPr>
        <p:spPr>
          <a:xfrm>
            <a:off x="608013" y="447675"/>
            <a:ext cx="7927975"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F5E9C16-8FAA-4AF7-8576-32D5A9458568}"/>
              </a:ext>
            </a:extLst>
          </p:cNvPr>
          <p:cNvSpPr>
            <a:spLocks noGrp="1"/>
          </p:cNvSpPr>
          <p:nvPr>
            <p:ph type="body" idx="1"/>
          </p:nvPr>
        </p:nvSpPr>
        <p:spPr>
          <a:xfrm>
            <a:off x="608013" y="2184400"/>
            <a:ext cx="7921625"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3628A0B-FD2B-472A-9794-C563A0BBC592}"/>
              </a:ext>
            </a:extLst>
          </p:cNvPr>
          <p:cNvSpPr>
            <a:spLocks noGrp="1"/>
          </p:cNvSpPr>
          <p:nvPr>
            <p:ph type="ftr" sz="quarter" idx="3"/>
          </p:nvPr>
        </p:nvSpPr>
        <p:spPr>
          <a:xfrm>
            <a:off x="338138" y="6042025"/>
            <a:ext cx="6483350" cy="365125"/>
          </a:xfrm>
          <a:prstGeom prst="rect">
            <a:avLst/>
          </a:prstGeom>
        </p:spPr>
        <p:txBody>
          <a:bodyPr vert="horz" lIns="91440" tIns="45720" rIns="91440" bIns="45720" rtlCol="0" anchor="b"/>
          <a:lstStyle>
            <a:lvl1pPr algn="l" defTabSz="342900" eaLnBrk="1" fontAlgn="auto" hangingPunct="1">
              <a:spcBef>
                <a:spcPts val="0"/>
              </a:spcBef>
              <a:spcAft>
                <a:spcPts val="0"/>
              </a:spcAft>
              <a:defRPr sz="675">
                <a:solidFill>
                  <a:prstClr val="white"/>
                </a:solidFill>
                <a:latin typeface="Century Gothic" panose="020B0502020202020204"/>
              </a:defRPr>
            </a:lvl1pPr>
          </a:lstStyle>
          <a:p>
            <a:pPr>
              <a:defRPr/>
            </a:pPr>
            <a:endParaRPr lang="en-US"/>
          </a:p>
        </p:txBody>
      </p:sp>
      <p:sp>
        <p:nvSpPr>
          <p:cNvPr id="4" name="Date Placeholder 3">
            <a:extLst>
              <a:ext uri="{FF2B5EF4-FFF2-40B4-BE49-F238E27FC236}">
                <a16:creationId xmlns:a16="http://schemas.microsoft.com/office/drawing/2014/main" id="{398CF6F4-BC5A-4B59-BDA8-9CFB25934612}"/>
              </a:ext>
            </a:extLst>
          </p:cNvPr>
          <p:cNvSpPr>
            <a:spLocks noGrp="1"/>
          </p:cNvSpPr>
          <p:nvPr>
            <p:ph type="dt" sz="half" idx="2"/>
          </p:nvPr>
        </p:nvSpPr>
        <p:spPr>
          <a:xfrm>
            <a:off x="7000875" y="6042025"/>
            <a:ext cx="1008063" cy="365125"/>
          </a:xfrm>
          <a:prstGeom prst="rect">
            <a:avLst/>
          </a:prstGeom>
        </p:spPr>
        <p:txBody>
          <a:bodyPr vert="horz" lIns="91440" tIns="45720" rIns="91440" bIns="45720" rtlCol="0" anchor="b"/>
          <a:lstStyle>
            <a:lvl1pPr algn="r" defTabSz="342900" eaLnBrk="1" fontAlgn="auto" hangingPunct="1">
              <a:spcBef>
                <a:spcPts val="0"/>
              </a:spcBef>
              <a:spcAft>
                <a:spcPts val="0"/>
              </a:spcAft>
              <a:defRPr sz="675">
                <a:solidFill>
                  <a:prstClr val="white"/>
                </a:solidFill>
                <a:latin typeface="Century Gothic" panose="020B0502020202020204"/>
              </a:defRPr>
            </a:lvl1pPr>
          </a:lstStyle>
          <a:p>
            <a:pPr>
              <a:defRPr/>
            </a:pPr>
            <a:fld id="{84AFEA1D-F403-4B24-AFDA-99217C912DE0}" type="datetimeFigureOut">
              <a:rPr lang="en-US"/>
              <a:pPr>
                <a:defRPr/>
              </a:pPr>
              <a:t>2/13/2020</a:t>
            </a:fld>
            <a:endParaRPr lang="en-US" dirty="0"/>
          </a:p>
        </p:txBody>
      </p:sp>
      <p:sp>
        <p:nvSpPr>
          <p:cNvPr id="6" name="Slide Number Placeholder 5">
            <a:extLst>
              <a:ext uri="{FF2B5EF4-FFF2-40B4-BE49-F238E27FC236}">
                <a16:creationId xmlns:a16="http://schemas.microsoft.com/office/drawing/2014/main" id="{8E6232CD-E41E-4114-A440-0F4B7F81BCAE}"/>
              </a:ext>
            </a:extLst>
          </p:cNvPr>
          <p:cNvSpPr>
            <a:spLocks noGrp="1"/>
          </p:cNvSpPr>
          <p:nvPr>
            <p:ph type="sldNum" sz="quarter" idx="4"/>
          </p:nvPr>
        </p:nvSpPr>
        <p:spPr>
          <a:xfrm>
            <a:off x="8008938" y="5916613"/>
            <a:ext cx="796925" cy="490537"/>
          </a:xfrm>
          <a:prstGeom prst="rect">
            <a:avLst/>
          </a:prstGeom>
        </p:spPr>
        <p:txBody>
          <a:bodyPr vert="horz" lIns="91440" tIns="45720" rIns="91440" bIns="10800" rtlCol="0" anchor="b"/>
          <a:lstStyle>
            <a:lvl1pPr algn="r" defTabSz="342900" eaLnBrk="1" fontAlgn="auto" hangingPunct="1">
              <a:spcBef>
                <a:spcPts val="0"/>
              </a:spcBef>
              <a:spcAft>
                <a:spcPts val="0"/>
              </a:spcAft>
              <a:defRPr sz="1500">
                <a:solidFill>
                  <a:srgbClr val="8664B0"/>
                </a:solidFill>
                <a:latin typeface="Century Gothic" panose="020B0502020202020204"/>
              </a:defRPr>
            </a:lvl1pPr>
          </a:lstStyle>
          <a:p>
            <a:pPr>
              <a:defRPr/>
            </a:pPr>
            <a:fld id="{1E1A025F-F7F9-4E01-A2BF-AADF29D56B39}"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95081" r:id="rId1"/>
    <p:sldLayoutId id="2147495082" r:id="rId2"/>
    <p:sldLayoutId id="2147495083" r:id="rId3"/>
    <p:sldLayoutId id="2147495084" r:id="rId4"/>
    <p:sldLayoutId id="2147495085" r:id="rId5"/>
    <p:sldLayoutId id="2147495086" r:id="rId6"/>
    <p:sldLayoutId id="2147495087" r:id="rId7"/>
    <p:sldLayoutId id="2147495088" r:id="rId8"/>
    <p:sldLayoutId id="2147495089" r:id="rId9"/>
    <p:sldLayoutId id="2147495090" r:id="rId10"/>
    <p:sldLayoutId id="2147495091" r:id="rId11"/>
    <p:sldLayoutId id="2147495092" r:id="rId12"/>
    <p:sldLayoutId id="2147495093" r:id="rId13"/>
    <p:sldLayoutId id="2147495094" r:id="rId14"/>
  </p:sldLayoutIdLst>
  <p:hf sldNum="0" hdr="0" ftr="0" dt="0"/>
  <p:txStyles>
    <p:titleStyle>
      <a:lvl1pPr algn="l" defTabSz="342900" rtl="0" eaLnBrk="0" fontAlgn="base" hangingPunct="0">
        <a:spcBef>
          <a:spcPct val="0"/>
        </a:spcBef>
        <a:spcAft>
          <a:spcPct val="0"/>
        </a:spcAft>
        <a:defRPr sz="3000" b="1" kern="1200">
          <a:solidFill>
            <a:srgbClr val="FEFEFE"/>
          </a:solidFill>
          <a:latin typeface="+mj-lt"/>
          <a:ea typeface="+mj-ea"/>
          <a:cs typeface="+mj-cs"/>
        </a:defRPr>
      </a:lvl1pPr>
      <a:lvl2pPr algn="l" defTabSz="342900" rtl="0" eaLnBrk="0" fontAlgn="base" hangingPunct="0">
        <a:spcBef>
          <a:spcPct val="0"/>
        </a:spcBef>
        <a:spcAft>
          <a:spcPct val="0"/>
        </a:spcAft>
        <a:defRPr sz="3000" b="1">
          <a:solidFill>
            <a:srgbClr val="FEFEFE"/>
          </a:solidFill>
          <a:latin typeface="Century Gothic" panose="020B0502020202020204" pitchFamily="34" charset="0"/>
        </a:defRPr>
      </a:lvl2pPr>
      <a:lvl3pPr algn="l" defTabSz="342900" rtl="0" eaLnBrk="0" fontAlgn="base" hangingPunct="0">
        <a:spcBef>
          <a:spcPct val="0"/>
        </a:spcBef>
        <a:spcAft>
          <a:spcPct val="0"/>
        </a:spcAft>
        <a:defRPr sz="3000" b="1">
          <a:solidFill>
            <a:srgbClr val="FEFEFE"/>
          </a:solidFill>
          <a:latin typeface="Century Gothic" panose="020B0502020202020204" pitchFamily="34" charset="0"/>
        </a:defRPr>
      </a:lvl3pPr>
      <a:lvl4pPr algn="l" defTabSz="342900" rtl="0" eaLnBrk="0" fontAlgn="base" hangingPunct="0">
        <a:spcBef>
          <a:spcPct val="0"/>
        </a:spcBef>
        <a:spcAft>
          <a:spcPct val="0"/>
        </a:spcAft>
        <a:defRPr sz="3000" b="1">
          <a:solidFill>
            <a:srgbClr val="FEFEFE"/>
          </a:solidFill>
          <a:latin typeface="Century Gothic" panose="020B0502020202020204" pitchFamily="34" charset="0"/>
        </a:defRPr>
      </a:lvl4pPr>
      <a:lvl5pPr algn="l" defTabSz="342900" rtl="0" eaLnBrk="0" fontAlgn="base" hangingPunct="0">
        <a:spcBef>
          <a:spcPct val="0"/>
        </a:spcBef>
        <a:spcAft>
          <a:spcPct val="0"/>
        </a:spcAft>
        <a:defRPr sz="3000" b="1">
          <a:solidFill>
            <a:srgbClr val="FEFEFE"/>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ct val="20000"/>
        </a:spcBef>
        <a:spcAft>
          <a:spcPts val="450"/>
        </a:spcAft>
        <a:buClr>
          <a:schemeClr val="accent1"/>
        </a:buClr>
        <a:buFont typeface="Wingdings 2" panose="05020102010507070707" pitchFamily="18" charset="2"/>
        <a:buChar char=""/>
        <a:defRPr sz="1300" kern="1200">
          <a:solidFill>
            <a:schemeClr val="tx1"/>
          </a:solidFill>
          <a:latin typeface="+mn-lt"/>
          <a:ea typeface="+mn-ea"/>
          <a:cs typeface="+mn-cs"/>
        </a:defRPr>
      </a:lvl1pPr>
      <a:lvl2pPr marL="557213" indent="-214313" algn="l" defTabSz="342900" rtl="0" eaLnBrk="0" fontAlgn="base" hangingPunct="0">
        <a:spcBef>
          <a:spcPct val="20000"/>
        </a:spcBef>
        <a:spcAft>
          <a:spcPts val="450"/>
        </a:spcAft>
        <a:buClr>
          <a:schemeClr val="accent1"/>
        </a:buClr>
        <a:buFont typeface="Wingdings 2" panose="05020102010507070707" pitchFamily="18" charset="2"/>
        <a:buChar char=""/>
        <a:defRPr sz="1200" kern="1200">
          <a:solidFill>
            <a:schemeClr val="tx1"/>
          </a:solidFill>
          <a:latin typeface="+mn-lt"/>
          <a:ea typeface="+mn-ea"/>
          <a:cs typeface="+mn-cs"/>
        </a:defRPr>
      </a:lvl2pPr>
      <a:lvl3pPr marL="857250" indent="-171450" algn="l" defTabSz="342900" rtl="0" eaLnBrk="0" fontAlgn="base" hangingPunct="0">
        <a:spcBef>
          <a:spcPct val="20000"/>
        </a:spcBef>
        <a:spcAft>
          <a:spcPts val="450"/>
        </a:spcAft>
        <a:buClr>
          <a:schemeClr val="accent1"/>
        </a:buClr>
        <a:buFont typeface="Wingdings 2" panose="05020102010507070707" pitchFamily="18" charset="2"/>
        <a:buChar char=""/>
        <a:defRPr sz="1000" kern="1200">
          <a:solidFill>
            <a:schemeClr val="tx1"/>
          </a:solidFill>
          <a:latin typeface="+mn-lt"/>
          <a:ea typeface="+mn-ea"/>
          <a:cs typeface="+mn-cs"/>
        </a:defRPr>
      </a:lvl3pPr>
      <a:lvl4pPr marL="1200150" indent="-171450" algn="l" defTabSz="342900" rtl="0" eaLnBrk="0" fontAlgn="base" hangingPunct="0">
        <a:spcBef>
          <a:spcPct val="20000"/>
        </a:spcBef>
        <a:spcAft>
          <a:spcPts val="450"/>
        </a:spcAft>
        <a:buClr>
          <a:schemeClr val="accent1"/>
        </a:buClr>
        <a:buFont typeface="Wingdings 2" panose="05020102010507070707" pitchFamily="18" charset="2"/>
        <a:buChar char=""/>
        <a:defRPr sz="900" kern="1200">
          <a:solidFill>
            <a:schemeClr val="tx1"/>
          </a:solidFill>
          <a:latin typeface="+mn-lt"/>
          <a:ea typeface="+mn-ea"/>
          <a:cs typeface="+mn-cs"/>
        </a:defRPr>
      </a:lvl4pPr>
      <a:lvl5pPr marL="1543050" indent="-171450" algn="l" defTabSz="342900" rtl="0" eaLnBrk="0" fontAlgn="base" hangingPunct="0">
        <a:spcBef>
          <a:spcPct val="20000"/>
        </a:spcBef>
        <a:spcAft>
          <a:spcPts val="450"/>
        </a:spcAft>
        <a:buClr>
          <a:schemeClr val="accent1"/>
        </a:buClr>
        <a:buFont typeface="Wingdings 2" panose="05020102010507070707" pitchFamily="18" charset="2"/>
        <a:buChar char=""/>
        <a:defRPr sz="900" kern="1200">
          <a:solidFill>
            <a:schemeClr val="tx1"/>
          </a:solidFill>
          <a:latin typeface="+mn-lt"/>
          <a:ea typeface="+mn-ea"/>
          <a:cs typeface="+mn-cs"/>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F8A41A-15BF-4F87-9298-665B861FCA4E}"/>
              </a:ext>
            </a:extLst>
          </p:cNvPr>
          <p:cNvSpPr>
            <a:spLocks noGrp="1"/>
          </p:cNvSpPr>
          <p:nvPr>
            <p:ph type="title"/>
          </p:nvPr>
        </p:nvSpPr>
        <p:spPr>
          <a:xfrm>
            <a:off x="809625" y="447675"/>
            <a:ext cx="7524750"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88DBF4-D799-4B58-9633-39DED9AA284A}"/>
              </a:ext>
            </a:extLst>
          </p:cNvPr>
          <p:cNvSpPr>
            <a:spLocks noGrp="1"/>
          </p:cNvSpPr>
          <p:nvPr>
            <p:ph type="body" idx="1"/>
          </p:nvPr>
        </p:nvSpPr>
        <p:spPr>
          <a:xfrm>
            <a:off x="809625" y="2184400"/>
            <a:ext cx="7524750"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D2648B0-4CD7-4F17-A7E3-D18F3C0731F5}"/>
              </a:ext>
            </a:extLst>
          </p:cNvPr>
          <p:cNvSpPr>
            <a:spLocks noGrp="1"/>
          </p:cNvSpPr>
          <p:nvPr>
            <p:ph type="ftr" sz="quarter" idx="3"/>
          </p:nvPr>
        </p:nvSpPr>
        <p:spPr>
          <a:xfrm>
            <a:off x="442913" y="6042025"/>
            <a:ext cx="6289675" cy="365125"/>
          </a:xfrm>
          <a:prstGeom prst="rect">
            <a:avLst/>
          </a:prstGeom>
        </p:spPr>
        <p:txBody>
          <a:bodyPr vert="horz" lIns="91440" tIns="45720" rIns="91440" bIns="45720" rtlCol="0" anchor="b"/>
          <a:lstStyle>
            <a:lvl1pPr algn="l">
              <a:defRPr sz="900">
                <a:solidFill>
                  <a:schemeClr val="tx1"/>
                </a:solidFill>
              </a:defRPr>
            </a:lvl1pPr>
          </a:lstStyle>
          <a:p>
            <a:pPr>
              <a:defRPr/>
            </a:pPr>
            <a:endParaRPr lang="en-US"/>
          </a:p>
        </p:txBody>
      </p:sp>
      <p:sp>
        <p:nvSpPr>
          <p:cNvPr id="4" name="Date Placeholder 3">
            <a:extLst>
              <a:ext uri="{FF2B5EF4-FFF2-40B4-BE49-F238E27FC236}">
                <a16:creationId xmlns:a16="http://schemas.microsoft.com/office/drawing/2014/main" id="{13DCA91B-C2CD-481D-8965-9B3297A261F4}"/>
              </a:ext>
            </a:extLst>
          </p:cNvPr>
          <p:cNvSpPr>
            <a:spLocks noGrp="1"/>
          </p:cNvSpPr>
          <p:nvPr>
            <p:ph type="dt" sz="half" idx="2"/>
          </p:nvPr>
        </p:nvSpPr>
        <p:spPr>
          <a:xfrm>
            <a:off x="6911975" y="6042025"/>
            <a:ext cx="992188" cy="365125"/>
          </a:xfrm>
          <a:prstGeom prst="rect">
            <a:avLst/>
          </a:prstGeom>
        </p:spPr>
        <p:txBody>
          <a:bodyPr vert="horz" lIns="91440" tIns="45720" rIns="91440" bIns="45720" rtlCol="0" anchor="b"/>
          <a:lstStyle>
            <a:lvl1pPr algn="r">
              <a:defRPr sz="900">
                <a:solidFill>
                  <a:schemeClr val="tx1"/>
                </a:solidFill>
              </a:defRPr>
            </a:lvl1pPr>
          </a:lstStyle>
          <a:p>
            <a:pPr>
              <a:defRPr/>
            </a:pPr>
            <a:endParaRPr lang="en-US"/>
          </a:p>
        </p:txBody>
      </p:sp>
      <p:sp>
        <p:nvSpPr>
          <p:cNvPr id="6" name="Slide Number Placeholder 5">
            <a:extLst>
              <a:ext uri="{FF2B5EF4-FFF2-40B4-BE49-F238E27FC236}">
                <a16:creationId xmlns:a16="http://schemas.microsoft.com/office/drawing/2014/main" id="{E7BB1512-B9C7-4053-B43A-BBDC54C3DB64}"/>
              </a:ext>
            </a:extLst>
          </p:cNvPr>
          <p:cNvSpPr>
            <a:spLocks noGrp="1"/>
          </p:cNvSpPr>
          <p:nvPr>
            <p:ph type="sldNum" sz="quarter" idx="4"/>
          </p:nvPr>
        </p:nvSpPr>
        <p:spPr>
          <a:xfrm>
            <a:off x="7904163" y="5916613"/>
            <a:ext cx="796925" cy="490537"/>
          </a:xfrm>
          <a:prstGeom prst="rect">
            <a:avLst/>
          </a:prstGeom>
        </p:spPr>
        <p:txBody>
          <a:bodyPr vert="horz" lIns="91440" tIns="45720" rIns="91440" bIns="10800" rtlCol="0" anchor="b"/>
          <a:lstStyle>
            <a:lvl1pPr algn="r">
              <a:defRPr sz="2000">
                <a:solidFill>
                  <a:schemeClr val="accent1"/>
                </a:solidFill>
              </a:defRPr>
            </a:lvl1pPr>
          </a:lstStyle>
          <a:p>
            <a:pPr>
              <a:defRPr/>
            </a:pPr>
            <a:fld id="{4D1733D0-0278-4BA6-8F62-27A4A1260924}"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95095" r:id="rId1"/>
    <p:sldLayoutId id="2147495096" r:id="rId2"/>
    <p:sldLayoutId id="2147495097" r:id="rId3"/>
    <p:sldLayoutId id="2147495098" r:id="rId4"/>
    <p:sldLayoutId id="2147495099" r:id="rId5"/>
    <p:sldLayoutId id="2147495100" r:id="rId6"/>
    <p:sldLayoutId id="2147495101" r:id="rId7"/>
    <p:sldLayoutId id="2147495102" r:id="rId8"/>
    <p:sldLayoutId id="2147495103" r:id="rId9"/>
    <p:sldLayoutId id="2147495104" r:id="rId10"/>
    <p:sldLayoutId id="2147495105" r:id="rId11"/>
    <p:sldLayoutId id="2147495106" r:id="rId12"/>
    <p:sldLayoutId id="2147495107" r:id="rId13"/>
    <p:sldLayoutId id="2147495108" r:id="rId14"/>
    <p:sldLayoutId id="2147495026" r:id="rId15"/>
  </p:sldLayoutIdLst>
  <p:txStyles>
    <p:titleStyle>
      <a:lvl1pPr algn="l" defTabSz="457200" rtl="0" eaLnBrk="0" fontAlgn="base" hangingPunct="0">
        <a:spcBef>
          <a:spcPct val="0"/>
        </a:spcBef>
        <a:spcAft>
          <a:spcPct val="0"/>
        </a:spcAft>
        <a:defRPr sz="4000" b="1" kern="1200">
          <a:solidFill>
            <a:srgbClr val="FEFEFE"/>
          </a:solidFill>
          <a:latin typeface="+mj-lt"/>
          <a:ea typeface="Trebuchet MS" panose="020B0603020202020204" pitchFamily="34" charset="0"/>
          <a:cs typeface="Trebuchet MS"/>
        </a:defRPr>
      </a:lvl1pPr>
      <a:lvl2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2pPr>
      <a:lvl3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3pPr>
      <a:lvl4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4pPr>
      <a:lvl5pPr algn="l" defTabSz="457200" rtl="0" eaLnBrk="0" fontAlgn="base" hangingPunct="0">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7170" name="Picture 6">
            <a:extLst>
              <a:ext uri="{FF2B5EF4-FFF2-40B4-BE49-F238E27FC236}">
                <a16:creationId xmlns:a16="http://schemas.microsoft.com/office/drawing/2014/main" id="{7B407189-78CB-4DF2-8DAA-6F62C2B4BEC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9">
            <a:extLst>
              <a:ext uri="{FF2B5EF4-FFF2-40B4-BE49-F238E27FC236}">
                <a16:creationId xmlns:a16="http://schemas.microsoft.com/office/drawing/2014/main" id="{83B1AE53-9D8C-4E9A-BE25-2F7F38394A8E}"/>
              </a:ext>
            </a:extLst>
          </p:cNvPr>
          <p:cNvGrpSpPr>
            <a:grpSpLocks/>
          </p:cNvGrpSpPr>
          <p:nvPr/>
        </p:nvGrpSpPr>
        <p:grpSpPr bwMode="auto">
          <a:xfrm>
            <a:off x="-19050" y="0"/>
            <a:ext cx="9004300" cy="6643688"/>
            <a:chOff x="-25397" y="0"/>
            <a:chExt cx="12005350" cy="6644081"/>
          </a:xfrm>
        </p:grpSpPr>
        <p:sp useBgFill="1">
          <p:nvSpPr>
            <p:cNvPr id="11" name="Rectangle 10">
              <a:extLst>
                <a:ext uri="{FF2B5EF4-FFF2-40B4-BE49-F238E27FC236}">
                  <a16:creationId xmlns:a16="http://schemas.microsoft.com/office/drawing/2014/main" id="{EDE40A79-1256-4D4F-AA22-7A14122161E6}"/>
                </a:ext>
              </a:extLst>
            </p:cNvPr>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5FCDF55A-82C1-4E95-95B9-12CF1047330D}"/>
                </a:ext>
              </a:extLst>
            </p:cNvPr>
            <p:cNvSpPr/>
            <p:nvPr/>
          </p:nvSpPr>
          <p:spPr>
            <a:xfrm>
              <a:off x="-25397" y="0"/>
              <a:ext cx="11772524"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a:extLst>
                <a:ext uri="{FF2B5EF4-FFF2-40B4-BE49-F238E27FC236}">
                  <a16:creationId xmlns:a16="http://schemas.microsoft.com/office/drawing/2014/main" id="{356EC7BB-D0CE-4BEF-9C5A-4C2206A0387B}"/>
                </a:ext>
              </a:extLst>
            </p:cNvPr>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a:extLst>
              <a:ext uri="{FF2B5EF4-FFF2-40B4-BE49-F238E27FC236}">
                <a16:creationId xmlns:a16="http://schemas.microsoft.com/office/drawing/2014/main" id="{D22DAC43-7298-4C79-AE56-1F6BE48310C1}"/>
              </a:ext>
            </a:extLst>
          </p:cNvPr>
          <p:cNvSpPr>
            <a:spLocks noGrp="1"/>
          </p:cNvSpPr>
          <p:nvPr>
            <p:ph type="title"/>
          </p:nvPr>
        </p:nvSpPr>
        <p:spPr>
          <a:xfrm>
            <a:off x="514350" y="685800"/>
            <a:ext cx="7797800" cy="115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66EEF03-2260-44E9-9663-A0D1E8337AF1}"/>
              </a:ext>
            </a:extLst>
          </p:cNvPr>
          <p:cNvSpPr>
            <a:spLocks noGrp="1"/>
          </p:cNvSpPr>
          <p:nvPr>
            <p:ph type="body" idx="1"/>
          </p:nvPr>
        </p:nvSpPr>
        <p:spPr>
          <a:xfrm>
            <a:off x="514350" y="2063750"/>
            <a:ext cx="7797800" cy="331152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E01B39F-2D54-4573-9F0F-860F0B429195}"/>
              </a:ext>
            </a:extLst>
          </p:cNvPr>
          <p:cNvSpPr>
            <a:spLocks noGrp="1"/>
          </p:cNvSpPr>
          <p:nvPr>
            <p:ph type="dt" sz="half" idx="2"/>
          </p:nvPr>
        </p:nvSpPr>
        <p:spPr>
          <a:xfrm>
            <a:off x="5473700" y="5757863"/>
            <a:ext cx="2838450" cy="498475"/>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pPr>
              <a:defRPr/>
            </a:pPr>
            <a:fld id="{D74BBC67-CF7C-499A-95F2-745B444235C3}" type="datetimeFigureOut">
              <a:rPr lang="en-US"/>
              <a:pPr>
                <a:defRPr/>
              </a:pPr>
              <a:t>2/13/2020</a:t>
            </a:fld>
            <a:endParaRPr lang="en-US"/>
          </a:p>
        </p:txBody>
      </p:sp>
      <p:sp>
        <p:nvSpPr>
          <p:cNvPr id="5" name="Footer Placeholder 4">
            <a:extLst>
              <a:ext uri="{FF2B5EF4-FFF2-40B4-BE49-F238E27FC236}">
                <a16:creationId xmlns:a16="http://schemas.microsoft.com/office/drawing/2014/main" id="{E0B79E23-7BD3-479F-B78F-82A84E51EB03}"/>
              </a:ext>
            </a:extLst>
          </p:cNvPr>
          <p:cNvSpPr>
            <a:spLocks noGrp="1"/>
          </p:cNvSpPr>
          <p:nvPr>
            <p:ph type="ftr" sz="quarter" idx="3"/>
          </p:nvPr>
        </p:nvSpPr>
        <p:spPr>
          <a:xfrm>
            <a:off x="514350" y="5757863"/>
            <a:ext cx="4124325" cy="498475"/>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9F0699D-10A0-49A0-87DF-45E4F338B968}"/>
              </a:ext>
            </a:extLst>
          </p:cNvPr>
          <p:cNvSpPr>
            <a:spLocks noGrp="1"/>
          </p:cNvSpPr>
          <p:nvPr>
            <p:ph type="sldNum" sz="quarter" idx="4"/>
          </p:nvPr>
        </p:nvSpPr>
        <p:spPr>
          <a:xfrm>
            <a:off x="4714875" y="5757863"/>
            <a:ext cx="681038" cy="498475"/>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pPr>
              <a:defRPr/>
            </a:pPr>
            <a:fld id="{8ED94129-9F48-4BC0-93EC-2852EF01DF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5109" r:id="rId1"/>
    <p:sldLayoutId id="2147495027" r:id="rId2"/>
    <p:sldLayoutId id="2147495028" r:id="rId3"/>
    <p:sldLayoutId id="2147495029" r:id="rId4"/>
    <p:sldLayoutId id="2147495030" r:id="rId5"/>
    <p:sldLayoutId id="2147495031" r:id="rId6"/>
    <p:sldLayoutId id="2147495032" r:id="rId7"/>
    <p:sldLayoutId id="2147495033" r:id="rId8"/>
    <p:sldLayoutId id="2147495034" r:id="rId9"/>
    <p:sldLayoutId id="2147495035" r:id="rId10"/>
    <p:sldLayoutId id="2147495036" r:id="rId11"/>
    <p:sldLayoutId id="2147495110" r:id="rId12"/>
    <p:sldLayoutId id="2147495037" r:id="rId13"/>
    <p:sldLayoutId id="2147495038" r:id="rId14"/>
    <p:sldLayoutId id="2147495039" r:id="rId15"/>
    <p:sldLayoutId id="2147495040" r:id="rId16"/>
    <p:sldLayoutId id="2147495041" r:id="rId17"/>
  </p:sldLayoutIdLst>
  <p:hf sldNum="0" hdr="0" ftr="0" dt="0"/>
  <p:txStyles>
    <p:titleStyle>
      <a:lvl1pPr algn="l" defTabSz="685800" rtl="0" eaLnBrk="0" fontAlgn="base" hangingPunct="0">
        <a:lnSpc>
          <a:spcPct val="90000"/>
        </a:lnSpc>
        <a:spcBef>
          <a:spcPct val="0"/>
        </a:spcBef>
        <a:spcAft>
          <a:spcPct val="0"/>
        </a:spcAft>
        <a:defRPr sz="4000" kern="1200" cap="all">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Impact" panose="020B0806030902050204" pitchFamily="34" charset="0"/>
        </a:defRPr>
      </a:lvl2pPr>
      <a:lvl3pPr algn="l" defTabSz="685800" rtl="0" eaLnBrk="0" fontAlgn="base" hangingPunct="0">
        <a:lnSpc>
          <a:spcPct val="90000"/>
        </a:lnSpc>
        <a:spcBef>
          <a:spcPct val="0"/>
        </a:spcBef>
        <a:spcAft>
          <a:spcPct val="0"/>
        </a:spcAft>
        <a:defRPr sz="4000">
          <a:solidFill>
            <a:schemeClr val="accent1"/>
          </a:solidFill>
          <a:latin typeface="Impact" panose="020B0806030902050204" pitchFamily="34" charset="0"/>
        </a:defRPr>
      </a:lvl3pPr>
      <a:lvl4pPr algn="l" defTabSz="685800" rtl="0" eaLnBrk="0" fontAlgn="base" hangingPunct="0">
        <a:lnSpc>
          <a:spcPct val="90000"/>
        </a:lnSpc>
        <a:spcBef>
          <a:spcPct val="0"/>
        </a:spcBef>
        <a:spcAft>
          <a:spcPct val="0"/>
        </a:spcAft>
        <a:defRPr sz="4000">
          <a:solidFill>
            <a:schemeClr val="accent1"/>
          </a:solidFill>
          <a:latin typeface="Impact" panose="020B0806030902050204" pitchFamily="34" charset="0"/>
        </a:defRPr>
      </a:lvl4pPr>
      <a:lvl5pPr algn="l" defTabSz="685800" rtl="0" eaLnBrk="0" fontAlgn="base" hangingPunct="0">
        <a:lnSpc>
          <a:spcPct val="90000"/>
        </a:lnSpc>
        <a:spcBef>
          <a:spcPct val="0"/>
        </a:spcBef>
        <a:spcAft>
          <a:spcPct val="0"/>
        </a:spcAft>
        <a:defRPr sz="4000">
          <a:solidFill>
            <a:schemeClr val="accent1"/>
          </a:solidFill>
          <a:latin typeface="Impact" panose="020B0806030902050204" pitchFamily="34" charset="0"/>
        </a:defRPr>
      </a:lvl5pPr>
      <a:lvl6pPr marL="457200" algn="l" defTabSz="685800" rtl="0" fontAlgn="base">
        <a:lnSpc>
          <a:spcPct val="90000"/>
        </a:lnSpc>
        <a:spcBef>
          <a:spcPct val="0"/>
        </a:spcBef>
        <a:spcAft>
          <a:spcPct val="0"/>
        </a:spcAft>
        <a:defRPr sz="4000">
          <a:solidFill>
            <a:schemeClr val="accent1"/>
          </a:solidFill>
          <a:latin typeface="Impact" panose="020B0806030902050204" pitchFamily="34" charset="0"/>
        </a:defRPr>
      </a:lvl6pPr>
      <a:lvl7pPr marL="914400" algn="l" defTabSz="685800" rtl="0" fontAlgn="base">
        <a:lnSpc>
          <a:spcPct val="90000"/>
        </a:lnSpc>
        <a:spcBef>
          <a:spcPct val="0"/>
        </a:spcBef>
        <a:spcAft>
          <a:spcPct val="0"/>
        </a:spcAft>
        <a:defRPr sz="4000">
          <a:solidFill>
            <a:schemeClr val="accent1"/>
          </a:solidFill>
          <a:latin typeface="Impact" panose="020B0806030902050204" pitchFamily="34" charset="0"/>
        </a:defRPr>
      </a:lvl7pPr>
      <a:lvl8pPr marL="1371600" algn="l" defTabSz="685800" rtl="0" fontAlgn="base">
        <a:lnSpc>
          <a:spcPct val="90000"/>
        </a:lnSpc>
        <a:spcBef>
          <a:spcPct val="0"/>
        </a:spcBef>
        <a:spcAft>
          <a:spcPct val="0"/>
        </a:spcAft>
        <a:defRPr sz="4000">
          <a:solidFill>
            <a:schemeClr val="accent1"/>
          </a:solidFill>
          <a:latin typeface="Impact" panose="020B0806030902050204" pitchFamily="34" charset="0"/>
        </a:defRPr>
      </a:lvl8pPr>
      <a:lvl9pPr marL="1828800" algn="l" defTabSz="685800" rtl="0" fontAlgn="base">
        <a:lnSpc>
          <a:spcPct val="90000"/>
        </a:lnSpc>
        <a:spcBef>
          <a:spcPct val="0"/>
        </a:spcBef>
        <a:spcAft>
          <a:spcPct val="0"/>
        </a:spcAft>
        <a:defRPr sz="4000">
          <a:solidFill>
            <a:schemeClr val="accent1"/>
          </a:solidFill>
          <a:latin typeface="Impact" panose="020B0806030902050204" pitchFamily="34" charset="0"/>
        </a:defRPr>
      </a:lvl9pPr>
    </p:titleStyle>
    <p:bodyStyle>
      <a:lvl1pPr marL="171450" indent="-171450" algn="l" defTabSz="685800" rtl="0" eaLnBrk="0" fontAlgn="base" hangingPunct="0">
        <a:lnSpc>
          <a:spcPct val="120000"/>
        </a:lnSpc>
        <a:spcBef>
          <a:spcPts val="750"/>
        </a:spcBef>
        <a:spcAft>
          <a:spcPct val="0"/>
        </a:spcAft>
        <a:buClr>
          <a:schemeClr val="accent1"/>
        </a:buClr>
        <a:buSzPct val="160000"/>
        <a:buFont typeface="Arial" panose="020B0604020202020204" pitchFamily="34" charset="0"/>
        <a:buChar char="•"/>
        <a:defRPr sz="1500" kern="1200" cap="all">
          <a:solidFill>
            <a:schemeClr val="tx1"/>
          </a:solidFill>
          <a:latin typeface="+mn-lt"/>
          <a:ea typeface="+mn-ea"/>
          <a:cs typeface="+mn-cs"/>
        </a:defRPr>
      </a:lvl1pPr>
      <a:lvl2pPr marL="514350" indent="-171450" algn="l" defTabSz="685800" rtl="0" eaLnBrk="0" fontAlgn="base" hangingPunct="0">
        <a:lnSpc>
          <a:spcPct val="120000"/>
        </a:lnSpc>
        <a:spcBef>
          <a:spcPts val="375"/>
        </a:spcBef>
        <a:spcAft>
          <a:spcPct val="0"/>
        </a:spcAft>
        <a:buClr>
          <a:schemeClr val="accent1"/>
        </a:buClr>
        <a:buSzPct val="160000"/>
        <a:buFont typeface="Arial" panose="020B0604020202020204" pitchFamily="34" charset="0"/>
        <a:buChar char="•"/>
        <a:defRPr sz="1300" kern="1200" cap="all">
          <a:solidFill>
            <a:schemeClr val="tx1"/>
          </a:solidFill>
          <a:latin typeface="+mn-lt"/>
          <a:ea typeface="+mn-ea"/>
          <a:cs typeface="+mn-cs"/>
        </a:defRPr>
      </a:lvl2pPr>
      <a:lvl3pPr marL="857250" indent="-171450" algn="l" defTabSz="685800" rtl="0" eaLnBrk="0" fontAlgn="base" hangingPunct="0">
        <a:lnSpc>
          <a:spcPct val="120000"/>
        </a:lnSpc>
        <a:spcBef>
          <a:spcPts val="375"/>
        </a:spcBef>
        <a:spcAft>
          <a:spcPct val="0"/>
        </a:spcAft>
        <a:buClr>
          <a:schemeClr val="accent1"/>
        </a:buClr>
        <a:buSzPct val="160000"/>
        <a:buFont typeface="Arial" panose="020B0604020202020204" pitchFamily="34" charset="0"/>
        <a:buChar char="•"/>
        <a:defRPr sz="1200" kern="1200" cap="all">
          <a:solidFill>
            <a:schemeClr val="tx1"/>
          </a:solidFill>
          <a:latin typeface="+mn-lt"/>
          <a:ea typeface="+mn-ea"/>
          <a:cs typeface="+mn-cs"/>
        </a:defRPr>
      </a:lvl3pPr>
      <a:lvl4pPr marL="1200150" indent="-171450" algn="l" defTabSz="685800" rtl="0" eaLnBrk="0" fontAlgn="base" hangingPunct="0">
        <a:lnSpc>
          <a:spcPct val="120000"/>
        </a:lnSpc>
        <a:spcBef>
          <a:spcPts val="375"/>
        </a:spcBef>
        <a:spcAft>
          <a:spcPct val="0"/>
        </a:spcAft>
        <a:buClr>
          <a:schemeClr val="accent1"/>
        </a:buClr>
        <a:buSzPct val="160000"/>
        <a:buFont typeface="Arial" panose="020B0604020202020204" pitchFamily="34" charset="0"/>
        <a:buChar char="•"/>
        <a:defRPr sz="1000" kern="1200" cap="all">
          <a:solidFill>
            <a:schemeClr val="tx1"/>
          </a:solidFill>
          <a:latin typeface="+mn-lt"/>
          <a:ea typeface="+mn-ea"/>
          <a:cs typeface="+mn-cs"/>
        </a:defRPr>
      </a:lvl4pPr>
      <a:lvl5pPr marL="1543050" indent="-171450" algn="l" defTabSz="685800" rtl="0" eaLnBrk="0" fontAlgn="base" hangingPunct="0">
        <a:lnSpc>
          <a:spcPct val="120000"/>
        </a:lnSpc>
        <a:spcBef>
          <a:spcPts val="375"/>
        </a:spcBef>
        <a:spcAft>
          <a:spcPct val="0"/>
        </a:spcAft>
        <a:buClr>
          <a:schemeClr val="accent1"/>
        </a:buClr>
        <a:buSzPct val="160000"/>
        <a:buFont typeface="Arial" panose="020B0604020202020204" pitchFamily="34" charset="0"/>
        <a:buChar char="•"/>
        <a:defRPr sz="1000" kern="1200" cap="all">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7.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73.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7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75.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76.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77.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7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67.xml"/><Relationship Id="rId1" Type="http://schemas.openxmlformats.org/officeDocument/2006/relationships/tags" Target="../tags/tag7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7.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jpeg"/></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80.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81.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8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8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84.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8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86.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87.xml"/></Relationships>
</file>

<file path=ppt/slides/_rels/slide118.xml.rels><?xml version="1.0" encoding="UTF-8" standalone="yes"?>
<Relationships xmlns="http://schemas.openxmlformats.org/package/2006/relationships"><Relationship Id="rId3" Type="http://schemas.openxmlformats.org/officeDocument/2006/relationships/hyperlink" Target="https://weather.com/news/news/2018-10-16-mexico-beach-home-survives-hurricane-michael" TargetMode="External"/><Relationship Id="rId2" Type="http://schemas.openxmlformats.org/officeDocument/2006/relationships/slideLayout" Target="../slideLayouts/slideLayout67.xml"/><Relationship Id="rId1" Type="http://schemas.openxmlformats.org/officeDocument/2006/relationships/tags" Target="../tags/tag88.xml"/><Relationship Id="rId4" Type="http://schemas.openxmlformats.org/officeDocument/2006/relationships/hyperlink" Target="https://youtu.be/jbm1KWgYul4" TargetMode="Externa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8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90.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91.xml"/></Relationships>
</file>

<file path=ppt/slides/_rels/slide12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slideLayout" Target="../slideLayouts/slideLayout67.xml"/><Relationship Id="rId1" Type="http://schemas.openxmlformats.org/officeDocument/2006/relationships/tags" Target="../tags/tag92.xml"/><Relationship Id="rId5" Type="http://schemas.openxmlformats.org/officeDocument/2006/relationships/hyperlink" Target="https://creativecommons.org/licenses/by-nc-sa/3.0/" TargetMode="External"/><Relationship Id="rId4" Type="http://schemas.openxmlformats.org/officeDocument/2006/relationships/hyperlink" Target="http://www.ciaomaestra.com/2010_10_24_archive.html"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9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94.xml"/></Relationships>
</file>

<file path=ppt/slides/_rels/slide1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67.xml"/><Relationship Id="rId1" Type="http://schemas.openxmlformats.org/officeDocument/2006/relationships/tags" Target="../tags/tag95.xml"/><Relationship Id="rId4" Type="http://schemas.openxmlformats.org/officeDocument/2006/relationships/image" Target="../media/image39.png"/></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96.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9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98.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99.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100.xml"/></Relationships>
</file>

<file path=ppt/slides/_rels/slide1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7.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10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NfuukbDmmgHxM&amp;tbnid=bSH95Mm7Jqp-1M:&amp;ved=0CAUQjRw&amp;url=http://www.amazon.com/Bazic-2-Pocket-Portfolios-Fastener-Assorted/dp/B001MJ0H7Y&amp;ei=_Q2-UfLVPIKu9ASM1oDQAw&amp;bvm=bv.47883778,d.eWU&amp;psig=AFQjCNG4-hRwCWK1pW5xvcssGV8qfGoHYg&amp;ust=1371496307305873" TargetMode="External"/><Relationship Id="rId2" Type="http://schemas.openxmlformats.org/officeDocument/2006/relationships/slideLayout" Target="../slideLayouts/slideLayout67.xml"/><Relationship Id="rId1" Type="http://schemas.openxmlformats.org/officeDocument/2006/relationships/tags" Target="../tags/tag14.xml"/><Relationship Id="rId4" Type="http://schemas.openxmlformats.org/officeDocument/2006/relationships/image" Target="../media/image12.jpeg"/></Relationships>
</file>

<file path=ppt/slides/_rels/slide140.xml.rels><?xml version="1.0" encoding="UTF-8" standalone="yes"?>
<Relationships xmlns="http://schemas.openxmlformats.org/package/2006/relationships"><Relationship Id="rId3" Type="http://schemas.openxmlformats.org/officeDocument/2006/relationships/hyperlink" Target="https://youtu.be/L8wg-sm9r6o" TargetMode="External"/><Relationship Id="rId2" Type="http://schemas.openxmlformats.org/officeDocument/2006/relationships/hyperlink" Target="https://www.youtube.com/watch?v=faIFNkdq96U" TargetMode="External"/><Relationship Id="rId1" Type="http://schemas.openxmlformats.org/officeDocument/2006/relationships/slideLayout" Target="../slideLayouts/slideLayout67.xml"/></Relationships>
</file>

<file path=ppt/slides/_rels/slide141.xml.rels><?xml version="1.0" encoding="UTF-8" standalone="yes"?>
<Relationships xmlns="http://schemas.openxmlformats.org/package/2006/relationships"><Relationship Id="rId2" Type="http://schemas.openxmlformats.org/officeDocument/2006/relationships/hyperlink" Target="https://www.pinterest.com/leighmlibrarian/cardboard-projects/?sender=415527640527538244&amp;invite_code=169cee2dbafe47fb94a1d724bcb3dd20" TargetMode="External"/><Relationship Id="rId1" Type="http://schemas.openxmlformats.org/officeDocument/2006/relationships/slideLayout" Target="../slideLayouts/slideLayout6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9.xml.rels><?xml version="1.0" encoding="UTF-8" standalone="yes"?>
<Relationships xmlns="http://schemas.openxmlformats.org/package/2006/relationships"><Relationship Id="rId3" Type="http://schemas.openxmlformats.org/officeDocument/2006/relationships/hyperlink" Target="https://www.youtube.com/watch?v=Q3JzgSnW_EE&amp;feature=youtu.be" TargetMode="External"/><Relationship Id="rId2" Type="http://schemas.openxmlformats.org/officeDocument/2006/relationships/hyperlink" Target="https://www.youtube.com/watch?v=v2aShVTMMNc" TargetMode="External"/><Relationship Id="rId1" Type="http://schemas.openxmlformats.org/officeDocument/2006/relationships/slideLayout" Target="../slideLayouts/slideLayout67.xml"/><Relationship Id="rId4" Type="http://schemas.openxmlformats.org/officeDocument/2006/relationships/hyperlink" Target="https://www.exploratorium.edu/snacks/light-win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edpuzzle.com/" TargetMode="External"/><Relationship Id="rId2" Type="http://schemas.openxmlformats.org/officeDocument/2006/relationships/slideLayout" Target="../slideLayouts/slideLayout67.xml"/><Relationship Id="rId1" Type="http://schemas.openxmlformats.org/officeDocument/2006/relationships/tags" Target="../tags/tag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hyperlink" Target="http://www.edpuzzle.com/" TargetMode="External"/><Relationship Id="rId2" Type="http://schemas.openxmlformats.org/officeDocument/2006/relationships/slideLayout" Target="../slideLayouts/slideLayout67.xml"/><Relationship Id="rId1" Type="http://schemas.openxmlformats.org/officeDocument/2006/relationships/tags" Target="../tags/tag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6.xml.rels><?xml version="1.0" encoding="UTF-8" standalone="yes"?>
<Relationships xmlns="http://schemas.openxmlformats.org/package/2006/relationships"><Relationship Id="rId2" Type="http://schemas.openxmlformats.org/officeDocument/2006/relationships/hyperlink" Target="http://www.socrative.com/" TargetMode="External"/><Relationship Id="rId1" Type="http://schemas.openxmlformats.org/officeDocument/2006/relationships/slideLayout" Target="../slideLayouts/slideLayout6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1.xml.rels><?xml version="1.0" encoding="UTF-8" standalone="yes"?>
<Relationships xmlns="http://schemas.openxmlformats.org/package/2006/relationships"><Relationship Id="rId2" Type="http://schemas.openxmlformats.org/officeDocument/2006/relationships/hyperlink" Target="http://www.edpuzzle.com/" TargetMode="External"/><Relationship Id="rId1" Type="http://schemas.openxmlformats.org/officeDocument/2006/relationships/slideLayout" Target="../slideLayouts/slideLayout6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7.xml"/><Relationship Id="rId1" Type="http://schemas.openxmlformats.org/officeDocument/2006/relationships/tags" Target="../tags/tag20.xml"/></Relationships>
</file>

<file path=ppt/slides/_rels/slide200.xml.rels><?xml version="1.0" encoding="UTF-8" standalone="yes"?>
<Relationships xmlns="http://schemas.openxmlformats.org/package/2006/relationships"><Relationship Id="rId2" Type="http://schemas.openxmlformats.org/officeDocument/2006/relationships/hyperlink" Target="https://www.youtube.com/watch?v=p-vNSqUy0l4" TargetMode="External"/><Relationship Id="rId1" Type="http://schemas.openxmlformats.org/officeDocument/2006/relationships/slideLayout" Target="../slideLayouts/slideLayout6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2.xml.rels><?xml version="1.0" encoding="UTF-8" standalone="yes"?>
<Relationships xmlns="http://schemas.openxmlformats.org/package/2006/relationships"><Relationship Id="rId3" Type="http://schemas.openxmlformats.org/officeDocument/2006/relationships/hyperlink" Target="https://www.youtube.com/watch?v=_5q8hzF9VVE&amp;t=4s" TargetMode="External"/><Relationship Id="rId2" Type="http://schemas.openxmlformats.org/officeDocument/2006/relationships/hyperlink" Target="https://www.youtube.com/watch?v=Wq9kLzm36h0" TargetMode="External"/><Relationship Id="rId1" Type="http://schemas.openxmlformats.org/officeDocument/2006/relationships/slideLayout" Target="../slideLayouts/slideLayout6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BRDApYgvDqQ&amp;feature=youtu.be" TargetMode="External"/><Relationship Id="rId2" Type="http://schemas.openxmlformats.org/officeDocument/2006/relationships/slideLayout" Target="../slideLayouts/slideLayout67.xml"/><Relationship Id="rId1" Type="http://schemas.openxmlformats.org/officeDocument/2006/relationships/tags" Target="../tags/tag21.xml"/><Relationship Id="rId4" Type="http://schemas.openxmlformats.org/officeDocument/2006/relationships/hyperlink" Target="https://nam03.safelinks.protection.outlook.com/?url=https%3A%2F%2Fbinged.it%2F2vuAucR&amp;data=02%7C01%7CBrittany.Dudek%40cobbk12.org%7C9c08817260b4448ba4ef08d7177ee3ec%7C2fce1dfb919f4938aab8c47f0fc9182d%7C0%7C0%7C637003706065543598&amp;sdata=%2FFmXGCRPkc%2Be5%2Bt5vp%2FVUIXK6SllS7zobWwY5VWelyM%3D&amp;reserved=0" TargetMode="Externa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7.xml"/><Relationship Id="rId1" Type="http://schemas.openxmlformats.org/officeDocument/2006/relationships/tags" Target="../tags/tag2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67.xml"/><Relationship Id="rId1" Type="http://schemas.openxmlformats.org/officeDocument/2006/relationships/tags" Target="../tags/tag2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7.xml"/><Relationship Id="rId1" Type="http://schemas.openxmlformats.org/officeDocument/2006/relationships/tags" Target="../tags/tag2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7.xml"/></Relationships>
</file>

<file path=ppt/slides/_rels/slide2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7.xml"/></Relationships>
</file>

<file path=ppt/slides/_rels/slide2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7.xml"/><Relationship Id="rId1" Type="http://schemas.openxmlformats.org/officeDocument/2006/relationships/tags" Target="../tags/tag25.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7.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AWtRadR4zYM" TargetMode="External"/><Relationship Id="rId2" Type="http://schemas.openxmlformats.org/officeDocument/2006/relationships/slideLayout" Target="../slideLayouts/slideLayout67.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hyperlink" Target="http://www.socrative.com/" TargetMode="External"/><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36.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6.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38.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39.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4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4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4z7gDsSKUmU" TargetMode="External"/><Relationship Id="rId2" Type="http://schemas.openxmlformats.org/officeDocument/2006/relationships/slideLayout" Target="../slideLayouts/slideLayout67.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4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45.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qnzquEOMLGU" TargetMode="External"/><Relationship Id="rId2" Type="http://schemas.openxmlformats.org/officeDocument/2006/relationships/slideLayout" Target="../slideLayouts/slideLayout67.xml"/><Relationship Id="rId1" Type="http://schemas.openxmlformats.org/officeDocument/2006/relationships/tags" Target="../tags/tag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47.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48.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49.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50.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51.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67.xml"/><Relationship Id="rId1" Type="http://schemas.openxmlformats.org/officeDocument/2006/relationships/tags" Target="../tags/tag52.xml"/></Relationships>
</file>

<file path=ppt/slides/_rels/slide7.xml.rels><?xml version="1.0" encoding="UTF-8" standalone="yes"?>
<Relationships xmlns="http://schemas.openxmlformats.org/package/2006/relationships"><Relationship Id="rId2" Type="http://schemas.openxmlformats.org/officeDocument/2006/relationships/hyperlink" Target="https://nam03.safelinks.protection.outlook.com/?url=https%3A%2F%2Fyoutu.be%2Fyr_WHW_tGSE&amp;data=02%7C01%7CBrittany.Dudek%40cobbk12.org%7C5ba44d3b686a46ba7ed408d704978cea%7C2fce1dfb919f4938aab8c47f0fc9182d%7C0%7C0%7C636982921255076257&amp;sdata=2dQq2FB1XvyYm8AvFgnICIsyI%2F9MjP7GMVy%2BGV1f60Q%3D&amp;reserved=0" TargetMode="External"/><Relationship Id="rId1" Type="http://schemas.openxmlformats.org/officeDocument/2006/relationships/slideLayout" Target="../slideLayouts/slideLayout6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53.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54.xml"/></Relationships>
</file>

<file path=ppt/slides/_rels/slide74.xml.rels><?xml version="1.0" encoding="UTF-8" standalone="yes"?>
<Relationships xmlns="http://schemas.openxmlformats.org/package/2006/relationships"><Relationship Id="rId3" Type="http://schemas.openxmlformats.org/officeDocument/2006/relationships/hyperlink" Target="http://www.explorelearning.com/" TargetMode="External"/><Relationship Id="rId2" Type="http://schemas.openxmlformats.org/officeDocument/2006/relationships/slideLayout" Target="../slideLayouts/slideLayout67.xml"/><Relationship Id="rId1" Type="http://schemas.openxmlformats.org/officeDocument/2006/relationships/tags" Target="../tags/tag5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56.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7.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7.xml"/><Relationship Id="rId5" Type="http://schemas.openxmlformats.org/officeDocument/2006/relationships/image" Target="../media/image32.jpg"/><Relationship Id="rId4" Type="http://schemas.openxmlformats.org/officeDocument/2006/relationships/image" Target="../media/image3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7.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57.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58.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59.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60.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61.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6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63.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64.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6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7.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2" Type="http://schemas.openxmlformats.org/officeDocument/2006/relationships/hyperlink" Target="http://www.explorelearning.com/" TargetMode="External"/><Relationship Id="rId1" Type="http://schemas.openxmlformats.org/officeDocument/2006/relationships/slideLayout" Target="../slideLayouts/slideLayout67.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66.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7.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6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68.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69.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70.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71.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3F71-4844-4AA9-862E-3BAF40CC7B1C}"/>
              </a:ext>
            </a:extLst>
          </p:cNvPr>
          <p:cNvSpPr>
            <a:spLocks noGrp="1"/>
          </p:cNvSpPr>
          <p:nvPr>
            <p:ph type="title"/>
          </p:nvPr>
        </p:nvSpPr>
        <p:spPr/>
        <p:txBody>
          <a:bodyPr/>
          <a:lstStyle/>
          <a:p>
            <a:pPr eaLnBrk="1" fontAlgn="auto" hangingPunct="1">
              <a:spcAft>
                <a:spcPts val="0"/>
              </a:spcAft>
              <a:defRPr/>
            </a:pPr>
            <a:r>
              <a:rPr lang="en-US" dirty="0">
                <a:ea typeface="+mj-ea"/>
              </a:rPr>
              <a:t>FIND A PARTNER</a:t>
            </a:r>
          </a:p>
        </p:txBody>
      </p:sp>
      <p:sp>
        <p:nvSpPr>
          <p:cNvPr id="3" name="Content Placeholder 2">
            <a:extLst>
              <a:ext uri="{FF2B5EF4-FFF2-40B4-BE49-F238E27FC236}">
                <a16:creationId xmlns:a16="http://schemas.microsoft.com/office/drawing/2014/main" id="{6CBC045A-3C73-4651-B2AD-9B4218206306}"/>
              </a:ext>
            </a:extLst>
          </p:cNvPr>
          <p:cNvSpPr>
            <a:spLocks noGrp="1"/>
          </p:cNvSpPr>
          <p:nvPr>
            <p:ph idx="1"/>
          </p:nvPr>
        </p:nvSpPr>
        <p:spPr>
          <a:xfrm>
            <a:off x="809625" y="2222500"/>
            <a:ext cx="7524750" cy="3636963"/>
          </a:xfrm>
        </p:spPr>
        <p:txBody>
          <a:bodyPr/>
          <a:lstStyle/>
          <a:p>
            <a:pPr marL="0" indent="0" algn="ctr" eaLnBrk="1" fontAlgn="auto" hangingPunct="1">
              <a:buFont typeface="Wingdings 2" charset="2"/>
              <a:buNone/>
              <a:defRPr/>
            </a:pPr>
            <a:r>
              <a:rPr lang="en-US" sz="3600" dirty="0"/>
              <a:t>WITHOUT OPENING YOUR EGG, find someone who you think has the same thing in their egg as you do, then sit together </a:t>
            </a:r>
            <a:r>
              <a:rPr lang="en-US" sz="2000" dirty="0"/>
              <a:t>(there may be up to 3 other people who have the same thing as you!)</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78EB-DB28-4CBF-B0D8-93903035DB5D}"/>
              </a:ext>
            </a:extLst>
          </p:cNvPr>
          <p:cNvSpPr>
            <a:spLocks noGrp="1"/>
          </p:cNvSpPr>
          <p:nvPr>
            <p:ph type="title"/>
          </p:nvPr>
        </p:nvSpPr>
        <p:spPr/>
        <p:txBody>
          <a:bodyPr/>
          <a:lstStyle/>
          <a:p>
            <a:pPr>
              <a:defRPr/>
            </a:pPr>
            <a:r>
              <a:rPr lang="en-US" dirty="0"/>
              <a:t>Hall Passes</a:t>
            </a:r>
          </a:p>
        </p:txBody>
      </p:sp>
      <p:sp>
        <p:nvSpPr>
          <p:cNvPr id="3" name="Content Placeholder 2">
            <a:extLst>
              <a:ext uri="{FF2B5EF4-FFF2-40B4-BE49-F238E27FC236}">
                <a16:creationId xmlns:a16="http://schemas.microsoft.com/office/drawing/2014/main" id="{5F071C59-7741-4477-ABCF-93CA4D39E02B}"/>
              </a:ext>
            </a:extLst>
          </p:cNvPr>
          <p:cNvSpPr>
            <a:spLocks noGrp="1"/>
          </p:cNvSpPr>
          <p:nvPr>
            <p:ph idx="1"/>
          </p:nvPr>
        </p:nvSpPr>
        <p:spPr>
          <a:xfrm>
            <a:off x="381000" y="2073112"/>
            <a:ext cx="8573481" cy="1728951"/>
          </a:xfrm>
        </p:spPr>
        <p:txBody>
          <a:bodyPr>
            <a:normAutofit/>
          </a:bodyPr>
          <a:lstStyle/>
          <a:p>
            <a:pPr>
              <a:defRPr/>
            </a:pPr>
            <a:r>
              <a:rPr lang="en-US" dirty="0"/>
              <a:t>It is important that you ALWAYS have a pass in the hallway</a:t>
            </a:r>
          </a:p>
          <a:p>
            <a:pPr>
              <a:defRPr/>
            </a:pPr>
            <a:r>
              <a:rPr lang="en-US" dirty="0"/>
              <a:t>Think of it like your driver’s license. </a:t>
            </a:r>
          </a:p>
          <a:p>
            <a:pPr>
              <a:defRPr/>
            </a:pPr>
            <a:r>
              <a:rPr lang="en-US" dirty="0"/>
              <a:t>Sign out using bathroom pass form</a:t>
            </a:r>
          </a:p>
          <a:p>
            <a:pPr>
              <a:defRPr/>
            </a:pPr>
            <a:r>
              <a:rPr lang="en-US" dirty="0"/>
              <a:t>Tardy sign in using tardy form (starting next Monday)</a:t>
            </a:r>
          </a:p>
        </p:txBody>
      </p:sp>
      <p:pic>
        <p:nvPicPr>
          <p:cNvPr id="88068" name="Picture 2" descr="Image result for funny drivers license">
            <a:extLst>
              <a:ext uri="{FF2B5EF4-FFF2-40B4-BE49-F238E27FC236}">
                <a16:creationId xmlns:a16="http://schemas.microsoft.com/office/drawing/2014/main" id="{323E74DE-381F-43BF-86EF-2CF646FAE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962400"/>
            <a:ext cx="387667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8E92-FD6F-4AAD-BF35-F09E52B1E0BB}"/>
              </a:ext>
            </a:extLst>
          </p:cNvPr>
          <p:cNvSpPr>
            <a:spLocks noGrp="1"/>
          </p:cNvSpPr>
          <p:nvPr>
            <p:ph type="title"/>
          </p:nvPr>
        </p:nvSpPr>
        <p:spPr/>
        <p:txBody>
          <a:bodyPr/>
          <a:lstStyle/>
          <a:p>
            <a:pPr>
              <a:defRPr/>
            </a:pPr>
            <a:r>
              <a:rPr lang="en-US" dirty="0"/>
              <a:t>Layers of Atmosphere foldable</a:t>
            </a:r>
          </a:p>
        </p:txBody>
      </p:sp>
      <p:sp>
        <p:nvSpPr>
          <p:cNvPr id="3" name="Content Placeholder 2">
            <a:extLst>
              <a:ext uri="{FF2B5EF4-FFF2-40B4-BE49-F238E27FC236}">
                <a16:creationId xmlns:a16="http://schemas.microsoft.com/office/drawing/2014/main" id="{25834CA2-1159-4DB6-96D0-97469FE7B27C}"/>
              </a:ext>
            </a:extLst>
          </p:cNvPr>
          <p:cNvSpPr>
            <a:spLocks noGrp="1"/>
          </p:cNvSpPr>
          <p:nvPr>
            <p:ph idx="1"/>
          </p:nvPr>
        </p:nvSpPr>
        <p:spPr>
          <a:xfrm>
            <a:off x="-4763" y="2590800"/>
            <a:ext cx="9144001" cy="3733800"/>
          </a:xfrm>
        </p:spPr>
        <p:txBody>
          <a:bodyPr>
            <a:noAutofit/>
          </a:bodyPr>
          <a:lstStyle/>
          <a:p>
            <a:pPr>
              <a:defRPr/>
            </a:pPr>
            <a:r>
              <a:rPr lang="en-US" dirty="0">
                <a:solidFill>
                  <a:schemeClr val="accent1">
                    <a:lumMod val="60000"/>
                    <a:lumOff val="40000"/>
                  </a:schemeClr>
                </a:solidFill>
              </a:rPr>
              <a:t>Troposphere: layer closest to Earth’s surface which extends from the surface to altitudes of 8 (N &amp; S poles) – 15 (equator) km. Layer in which Earth’s weather occurs</a:t>
            </a:r>
          </a:p>
          <a:p>
            <a:pPr>
              <a:defRPr/>
            </a:pPr>
            <a:r>
              <a:rPr lang="en-US" dirty="0">
                <a:solidFill>
                  <a:schemeClr val="accent2">
                    <a:lumMod val="60000"/>
                    <a:lumOff val="40000"/>
                  </a:schemeClr>
                </a:solidFill>
              </a:rPr>
              <a:t>Stratosphere: layer directly above troposphere which extends to about 50 km and contains the OZONE LAYER which protects Earth from ultraviolet (UV) rays that can kill plants, animals and cause skin cancer in humans.</a:t>
            </a:r>
          </a:p>
          <a:p>
            <a:pPr>
              <a:defRPr/>
            </a:pPr>
            <a:r>
              <a:rPr lang="en-US" dirty="0">
                <a:solidFill>
                  <a:schemeClr val="accent3">
                    <a:lumMod val="60000"/>
                    <a:lumOff val="40000"/>
                  </a:schemeClr>
                </a:solidFill>
              </a:rPr>
              <a:t>Mesosphere: beginning at 50 km and ending around 80 km, this layer protects Earth’s surface from being hit by most meteoroids, which burn up from friction with the atmosphere</a:t>
            </a:r>
          </a:p>
          <a:p>
            <a:pPr>
              <a:defRPr/>
            </a:pPr>
            <a:r>
              <a:rPr lang="en-US" dirty="0">
                <a:solidFill>
                  <a:schemeClr val="accent4">
                    <a:lumMod val="60000"/>
                    <a:lumOff val="40000"/>
                  </a:schemeClr>
                </a:solidFill>
              </a:rPr>
              <a:t>Thermosphere: divided into two layers</a:t>
            </a:r>
          </a:p>
          <a:p>
            <a:pPr lvl="1">
              <a:defRPr/>
            </a:pPr>
            <a:r>
              <a:rPr lang="en-US" dirty="0">
                <a:solidFill>
                  <a:schemeClr val="accent4">
                    <a:lumMod val="60000"/>
                    <a:lumOff val="40000"/>
                  </a:schemeClr>
                </a:solidFill>
              </a:rPr>
              <a:t>Ionosphere: lower layer of the thermosphere which begins at 80 km and extends to about 500 km and contains ions, or charged particles allowing radio waves to bounce off and auroras to occur</a:t>
            </a:r>
          </a:p>
          <a:p>
            <a:pPr lvl="1">
              <a:defRPr/>
            </a:pPr>
            <a:r>
              <a:rPr lang="en-US" dirty="0">
                <a:solidFill>
                  <a:srgbClr val="FF3300"/>
                </a:solidFill>
              </a:rPr>
              <a:t>Exosphere: </a:t>
            </a:r>
            <a:r>
              <a:rPr lang="en-US" dirty="0">
                <a:solidFill>
                  <a:schemeClr val="accent4">
                    <a:lumMod val="60000"/>
                    <a:lumOff val="40000"/>
                  </a:schemeClr>
                </a:solidFill>
              </a:rPr>
              <a:t>outer layer of thermosphere</a:t>
            </a:r>
          </a:p>
        </p:txBody>
      </p:sp>
    </p:spTree>
    <p:custDataLst>
      <p:tags r:id="rId1"/>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19D0-9F00-4068-B6AF-DFF4E5B82715}"/>
              </a:ext>
            </a:extLst>
          </p:cNvPr>
          <p:cNvSpPr>
            <a:spLocks noGrp="1"/>
          </p:cNvSpPr>
          <p:nvPr>
            <p:ph type="title"/>
          </p:nvPr>
        </p:nvSpPr>
        <p:spPr/>
        <p:txBody>
          <a:bodyPr/>
          <a:lstStyle/>
          <a:p>
            <a:pPr>
              <a:defRPr/>
            </a:pPr>
            <a:r>
              <a:rPr lang="en-US" dirty="0"/>
              <a:t>Do Now 10.10.19</a:t>
            </a:r>
          </a:p>
        </p:txBody>
      </p:sp>
      <p:sp>
        <p:nvSpPr>
          <p:cNvPr id="3" name="Content Placeholder 2">
            <a:extLst>
              <a:ext uri="{FF2B5EF4-FFF2-40B4-BE49-F238E27FC236}">
                <a16:creationId xmlns:a16="http://schemas.microsoft.com/office/drawing/2014/main" id="{A8B4F465-7D54-4CDD-9455-06E958F2C2F5}"/>
              </a:ext>
            </a:extLst>
          </p:cNvPr>
          <p:cNvSpPr>
            <a:spLocks noGrp="1"/>
          </p:cNvSpPr>
          <p:nvPr>
            <p:ph idx="1"/>
          </p:nvPr>
        </p:nvSpPr>
        <p:spPr>
          <a:xfrm>
            <a:off x="0" y="2057400"/>
            <a:ext cx="9144000" cy="4953000"/>
          </a:xfrm>
        </p:spPr>
        <p:txBody>
          <a:bodyPr>
            <a:normAutofit fontScale="92500" lnSpcReduction="10000"/>
          </a:bodyPr>
          <a:lstStyle/>
          <a:p>
            <a:pPr>
              <a:buFont typeface="Wingdings 2" panose="05020102010507070707" pitchFamily="18" charset="2"/>
              <a:buAutoNum type="arabicPeriod"/>
              <a:defRPr/>
            </a:pPr>
            <a:r>
              <a:rPr lang="en-US" sz="2000" dirty="0"/>
              <a:t>The atmosphere is divided into 4 main layers. Which one contains the most mass? Why?</a:t>
            </a:r>
          </a:p>
          <a:p>
            <a:pPr>
              <a:buFont typeface="Wingdings 2" panose="05020102010507070707" pitchFamily="18" charset="2"/>
              <a:buAutoNum type="arabicPeriod"/>
              <a:defRPr/>
            </a:pPr>
            <a:r>
              <a:rPr lang="en-US" sz="2000" dirty="0"/>
              <a:t>Atmospheres in our solar system are different for each planet. If a planet had a THICK atmosphere, what would you expect the temperature and gravity to be like? (Cold, Hot, Strong, Weak)</a:t>
            </a:r>
          </a:p>
          <a:p>
            <a:pPr>
              <a:buFont typeface="Wingdings 2" panose="05020102010507070707" pitchFamily="18" charset="2"/>
              <a:buAutoNum type="arabicPeriod"/>
              <a:defRPr/>
            </a:pPr>
            <a:r>
              <a:rPr lang="en-US" sz="2000" dirty="0"/>
              <a:t>Out of the following choices, which molecules would trap the MOST heat? Why?</a:t>
            </a:r>
          </a:p>
          <a:p>
            <a:pPr lvl="1">
              <a:buFont typeface="Wingdings 2" panose="05020102010507070707" pitchFamily="18" charset="2"/>
              <a:buAutoNum type="arabicPeriod"/>
              <a:defRPr/>
            </a:pPr>
            <a:r>
              <a:rPr lang="en-US" sz="1800" dirty="0"/>
              <a:t>Oxygen</a:t>
            </a:r>
          </a:p>
          <a:p>
            <a:pPr lvl="1">
              <a:buFont typeface="Wingdings 2" panose="05020102010507070707" pitchFamily="18" charset="2"/>
              <a:buAutoNum type="arabicPeriod"/>
              <a:defRPr/>
            </a:pPr>
            <a:r>
              <a:rPr lang="en-US" sz="1800" dirty="0"/>
              <a:t>Nitrogen</a:t>
            </a:r>
          </a:p>
          <a:p>
            <a:pPr lvl="1">
              <a:buFont typeface="Wingdings 2" panose="05020102010507070707" pitchFamily="18" charset="2"/>
              <a:buAutoNum type="arabicPeriod"/>
              <a:defRPr/>
            </a:pPr>
            <a:r>
              <a:rPr lang="en-US" sz="1800" dirty="0"/>
              <a:t>Carbon dioxide</a:t>
            </a:r>
          </a:p>
          <a:p>
            <a:pPr lvl="1">
              <a:buFont typeface="Wingdings 2" panose="05020102010507070707" pitchFamily="18" charset="2"/>
              <a:buAutoNum type="arabicPeriod"/>
              <a:defRPr/>
            </a:pPr>
            <a:r>
              <a:rPr lang="en-US" sz="1800" dirty="0"/>
              <a:t>Ozone Layer (three oxygen atoms)</a:t>
            </a:r>
          </a:p>
          <a:p>
            <a:pPr>
              <a:buFont typeface="Wingdings 2" panose="05020102010507070707" pitchFamily="18" charset="2"/>
              <a:buAutoNum type="arabicPeriod"/>
              <a:defRPr/>
            </a:pPr>
            <a:r>
              <a:rPr lang="en-US" sz="2000" dirty="0"/>
              <a:t>What do you think humans do that speed up Global Warming?</a:t>
            </a:r>
          </a:p>
          <a:p>
            <a:pPr>
              <a:buFont typeface="Wingdings 2" panose="05020102010507070707" pitchFamily="18" charset="2"/>
              <a:buAutoNum type="arabicPeriod"/>
              <a:defRPr/>
            </a:pPr>
            <a:r>
              <a:rPr lang="en-US" sz="2000" dirty="0"/>
              <a:t>How do we get more greenhouse gases into our atmosphere? Is this good or bad?</a:t>
            </a:r>
          </a:p>
          <a:p>
            <a:pPr lvl="1">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F954A-DBED-48AC-9211-89AAD6741E2D}"/>
              </a:ext>
            </a:extLst>
          </p:cNvPr>
          <p:cNvSpPr>
            <a:spLocks noGrp="1"/>
          </p:cNvSpPr>
          <p:nvPr>
            <p:ph type="title"/>
          </p:nvPr>
        </p:nvSpPr>
        <p:spPr/>
        <p:txBody>
          <a:bodyPr/>
          <a:lstStyle/>
          <a:p>
            <a:r>
              <a:rPr lang="en-US" dirty="0"/>
              <a:t>Quiz	</a:t>
            </a:r>
          </a:p>
        </p:txBody>
      </p:sp>
      <p:sp>
        <p:nvSpPr>
          <p:cNvPr id="3" name="Content Placeholder 2">
            <a:extLst>
              <a:ext uri="{FF2B5EF4-FFF2-40B4-BE49-F238E27FC236}">
                <a16:creationId xmlns:a16="http://schemas.microsoft.com/office/drawing/2014/main" id="{D3CC4210-8C87-4EE2-B0BA-78CB40DD25C5}"/>
              </a:ext>
            </a:extLst>
          </p:cNvPr>
          <p:cNvSpPr>
            <a:spLocks noGrp="1"/>
          </p:cNvSpPr>
          <p:nvPr>
            <p:ph idx="1"/>
          </p:nvPr>
        </p:nvSpPr>
        <p:spPr>
          <a:xfrm>
            <a:off x="76200" y="1600200"/>
            <a:ext cx="9067799" cy="5181600"/>
          </a:xfrm>
        </p:spPr>
        <p:txBody>
          <a:bodyPr/>
          <a:lstStyle/>
          <a:p>
            <a:pPr marL="0" indent="0" algn="ctr">
              <a:buNone/>
            </a:pPr>
            <a:r>
              <a:rPr lang="en-US" sz="2400" b="1" u="sng" dirty="0"/>
              <a:t>WRITE THESE AT THE BOTTOM OF YOUR QUIZ</a:t>
            </a:r>
          </a:p>
          <a:p>
            <a:pPr marL="0" indent="0">
              <a:buNone/>
            </a:pPr>
            <a:r>
              <a:rPr lang="en-US" sz="2800" dirty="0">
                <a:solidFill>
                  <a:srgbClr val="92D050"/>
                </a:solidFill>
              </a:rPr>
              <a:t>8. </a:t>
            </a:r>
            <a:r>
              <a:rPr lang="en-US" sz="2800" dirty="0"/>
              <a:t>The (troposphere, thermosphere) is where most clouds are present and weather occurs.</a:t>
            </a:r>
          </a:p>
          <a:p>
            <a:pPr marL="0" indent="0">
              <a:buNone/>
            </a:pPr>
            <a:r>
              <a:rPr lang="en-US" sz="2800" dirty="0">
                <a:solidFill>
                  <a:srgbClr val="92D050"/>
                </a:solidFill>
              </a:rPr>
              <a:t>9. </a:t>
            </a:r>
            <a:r>
              <a:rPr lang="en-US" sz="2800" dirty="0"/>
              <a:t>Ozone is (made, destroyed) by pollutants called CFC’s.</a:t>
            </a:r>
          </a:p>
          <a:p>
            <a:pPr marL="0" indent="0">
              <a:buNone/>
            </a:pPr>
            <a:r>
              <a:rPr lang="en-US" sz="2800" dirty="0">
                <a:solidFill>
                  <a:srgbClr val="92D050"/>
                </a:solidFill>
              </a:rPr>
              <a:t>10. </a:t>
            </a:r>
            <a:r>
              <a:rPr lang="en-US" sz="2800" dirty="0"/>
              <a:t>Name one reason why our atmosphere is important: </a:t>
            </a:r>
          </a:p>
          <a:p>
            <a:pPr marL="0" indent="0">
              <a:buNone/>
            </a:pPr>
            <a:endParaRPr lang="en-US" dirty="0">
              <a:solidFill>
                <a:srgbClr val="FF7C80"/>
              </a:solidFill>
            </a:endParaRPr>
          </a:p>
          <a:p>
            <a:pPr marL="0" indent="0">
              <a:buNone/>
            </a:pPr>
            <a:r>
              <a:rPr lang="en-US" dirty="0">
                <a:solidFill>
                  <a:srgbClr val="FF7C80"/>
                </a:solidFill>
              </a:rPr>
              <a:t>*When you are done, turn in your quiz, grab a double bubble and use your textbook to help you fill it in.</a:t>
            </a:r>
          </a:p>
        </p:txBody>
      </p:sp>
    </p:spTree>
    <p:extLst>
      <p:ext uri="{BB962C8B-B14F-4D97-AF65-F5344CB8AC3E}">
        <p14:creationId xmlns:p14="http://schemas.microsoft.com/office/powerpoint/2010/main" val="14534960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94BC-11AE-4845-ABA2-299AD4BDE8D4}"/>
              </a:ext>
            </a:extLst>
          </p:cNvPr>
          <p:cNvSpPr>
            <a:spLocks noGrp="1"/>
          </p:cNvSpPr>
          <p:nvPr>
            <p:ph type="title"/>
          </p:nvPr>
        </p:nvSpPr>
        <p:spPr/>
        <p:txBody>
          <a:bodyPr/>
          <a:lstStyle/>
          <a:p>
            <a:pPr>
              <a:defRPr/>
            </a:pPr>
            <a:r>
              <a:rPr lang="en-US" dirty="0"/>
              <a:t>Do Now 10.11.19</a:t>
            </a:r>
          </a:p>
        </p:txBody>
      </p:sp>
      <p:sp>
        <p:nvSpPr>
          <p:cNvPr id="3" name="Content Placeholder 2">
            <a:extLst>
              <a:ext uri="{FF2B5EF4-FFF2-40B4-BE49-F238E27FC236}">
                <a16:creationId xmlns:a16="http://schemas.microsoft.com/office/drawing/2014/main" id="{58858BA7-D1AD-4D74-8060-8AD09B492B98}"/>
              </a:ext>
            </a:extLst>
          </p:cNvPr>
          <p:cNvSpPr>
            <a:spLocks noGrp="1"/>
          </p:cNvSpPr>
          <p:nvPr>
            <p:ph idx="1"/>
          </p:nvPr>
        </p:nvSpPr>
        <p:spPr>
          <a:xfrm>
            <a:off x="152400" y="2222500"/>
            <a:ext cx="8991600" cy="4406900"/>
          </a:xfrm>
        </p:spPr>
        <p:txBody>
          <a:bodyPr>
            <a:noAutofit/>
          </a:bodyPr>
          <a:lstStyle/>
          <a:p>
            <a:pPr marL="0" indent="0">
              <a:buFont typeface="Wingdings 2" panose="05020102010507070707" pitchFamily="18" charset="2"/>
              <a:buNone/>
              <a:defRPr/>
            </a:pPr>
            <a:r>
              <a:rPr lang="en-US" sz="2400" dirty="0">
                <a:solidFill>
                  <a:srgbClr val="FF7C80"/>
                </a:solidFill>
              </a:rPr>
              <a:t>Grab an article from Mrs. </a:t>
            </a:r>
            <a:r>
              <a:rPr lang="en-US" sz="2400" dirty="0" err="1">
                <a:solidFill>
                  <a:srgbClr val="FF7C80"/>
                </a:solidFill>
              </a:rPr>
              <a:t>Dwills</a:t>
            </a:r>
            <a:r>
              <a:rPr lang="en-US" sz="2400" dirty="0">
                <a:solidFill>
                  <a:srgbClr val="FF7C80"/>
                </a:solidFill>
              </a:rPr>
              <a:t> Chair, return it when you are done</a:t>
            </a:r>
          </a:p>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5!)</a:t>
            </a:r>
          </a:p>
          <a:p>
            <a:pPr marL="0" indent="0">
              <a:buFont typeface="Wingdings 2" panose="05020102010507070707" pitchFamily="18" charset="2"/>
              <a:buNone/>
              <a:defRPr/>
            </a:pPr>
            <a:r>
              <a:rPr lang="en-US" sz="2400" dirty="0">
                <a:solidFill>
                  <a:srgbClr val="FF7C80"/>
                </a:solidFill>
              </a:rPr>
              <a:t>Have your double bubble out on your desk for Mrs. </a:t>
            </a:r>
            <a:r>
              <a:rPr lang="en-US" sz="2400" dirty="0" err="1">
                <a:solidFill>
                  <a:srgbClr val="FF7C80"/>
                </a:solidFill>
              </a:rPr>
              <a:t>Dwills</a:t>
            </a:r>
            <a:r>
              <a:rPr lang="en-US" sz="2400" dirty="0">
                <a:solidFill>
                  <a:srgbClr val="FF7C80"/>
                </a:solidFill>
              </a:rPr>
              <a:t> to check</a:t>
            </a:r>
          </a:p>
        </p:txBody>
      </p:sp>
    </p:spTree>
    <p:custDataLst>
      <p:tags r:id="rId1"/>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026C-3C12-49F9-A25B-F66377E2CBA0}"/>
              </a:ext>
            </a:extLst>
          </p:cNvPr>
          <p:cNvSpPr>
            <a:spLocks noGrp="1"/>
          </p:cNvSpPr>
          <p:nvPr>
            <p:ph type="title"/>
          </p:nvPr>
        </p:nvSpPr>
        <p:spPr/>
        <p:txBody>
          <a:bodyPr/>
          <a:lstStyle/>
          <a:p>
            <a:pPr>
              <a:defRPr/>
            </a:pPr>
            <a:r>
              <a:rPr lang="en-US" dirty="0"/>
              <a:t>Do Now 10.14.19</a:t>
            </a:r>
          </a:p>
        </p:txBody>
      </p:sp>
      <p:sp>
        <p:nvSpPr>
          <p:cNvPr id="3" name="Content Placeholder 2">
            <a:extLst>
              <a:ext uri="{FF2B5EF4-FFF2-40B4-BE49-F238E27FC236}">
                <a16:creationId xmlns:a16="http://schemas.microsoft.com/office/drawing/2014/main" id="{A284E1E6-A0C0-4E84-9214-A6770B4CC1A1}"/>
              </a:ext>
            </a:extLst>
          </p:cNvPr>
          <p:cNvSpPr>
            <a:spLocks noGrp="1"/>
          </p:cNvSpPr>
          <p:nvPr>
            <p:ph idx="1"/>
          </p:nvPr>
        </p:nvSpPr>
        <p:spPr>
          <a:xfrm>
            <a:off x="152400" y="2286000"/>
            <a:ext cx="8839200" cy="4114800"/>
          </a:xfrm>
        </p:spPr>
        <p:txBody>
          <a:bodyPr>
            <a:normAutofit/>
          </a:bodyPr>
          <a:lstStyle/>
          <a:p>
            <a:pPr marL="0" indent="0">
              <a:buFont typeface="Wingdings 2" panose="05020102010507070707" pitchFamily="18" charset="2"/>
              <a:buNone/>
              <a:defRPr/>
            </a:pPr>
            <a:endParaRPr lang="en-US" sz="2000" dirty="0"/>
          </a:p>
          <a:p>
            <a:pPr>
              <a:buFont typeface="Wingdings 2" panose="05020102010507070707" pitchFamily="18" charset="2"/>
              <a:buAutoNum type="arabicPeriod"/>
              <a:defRPr/>
            </a:pPr>
            <a:r>
              <a:rPr lang="en-US" sz="2400" dirty="0"/>
              <a:t>After heat is radiated from the Sun, where does it go after?</a:t>
            </a:r>
          </a:p>
          <a:p>
            <a:pPr>
              <a:buFont typeface="Wingdings 2" panose="05020102010507070707" pitchFamily="18" charset="2"/>
              <a:buAutoNum type="arabicPeriod"/>
              <a:defRPr/>
            </a:pPr>
            <a:r>
              <a:rPr lang="en-US" sz="2400" dirty="0"/>
              <a:t>Explain how convection works in a lava lamp.</a:t>
            </a:r>
          </a:p>
          <a:p>
            <a:pPr>
              <a:buFont typeface="Wingdings 2" panose="05020102010507070707" pitchFamily="18" charset="2"/>
              <a:buAutoNum type="arabicPeriod"/>
              <a:defRPr/>
            </a:pPr>
            <a:r>
              <a:rPr lang="en-US" sz="2400" dirty="0"/>
              <a:t>Why do you think the “heart” of all weather is HEAT?</a:t>
            </a:r>
          </a:p>
          <a:p>
            <a:pPr>
              <a:buFont typeface="Wingdings 2" panose="05020102010507070707" pitchFamily="18" charset="2"/>
              <a:buAutoNum type="arabicPeriod"/>
              <a:defRPr/>
            </a:pPr>
            <a:r>
              <a:rPr lang="en-US" sz="2400" dirty="0"/>
              <a:t>Name the four layers of the atmosphere starting from the bottom. Which ones get warmer the higher you go in altitude?</a:t>
            </a:r>
          </a:p>
          <a:p>
            <a:pPr marL="0" indent="0">
              <a:buFont typeface="Wingdings 2" panose="05020102010507070707" pitchFamily="18" charset="2"/>
              <a:buNone/>
              <a:defRPr/>
            </a:pPr>
            <a:endParaRPr lang="en-US" dirty="0"/>
          </a:p>
          <a:p>
            <a:pPr>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1609-76E8-4A26-9535-E8F611CF5F2C}"/>
              </a:ext>
            </a:extLst>
          </p:cNvPr>
          <p:cNvSpPr>
            <a:spLocks noGrp="1"/>
          </p:cNvSpPr>
          <p:nvPr>
            <p:ph type="title"/>
          </p:nvPr>
        </p:nvSpPr>
        <p:spPr/>
        <p:txBody>
          <a:bodyPr/>
          <a:lstStyle/>
          <a:p>
            <a:pPr>
              <a:defRPr/>
            </a:pPr>
            <a:r>
              <a:rPr lang="en-US" dirty="0"/>
              <a:t>p. 260 Unit 4 Lesson 2</a:t>
            </a:r>
          </a:p>
        </p:txBody>
      </p:sp>
      <p:sp>
        <p:nvSpPr>
          <p:cNvPr id="3" name="Content Placeholder 2">
            <a:extLst>
              <a:ext uri="{FF2B5EF4-FFF2-40B4-BE49-F238E27FC236}">
                <a16:creationId xmlns:a16="http://schemas.microsoft.com/office/drawing/2014/main" id="{5CB0AA41-2F04-4B28-8129-21B814E5D472}"/>
              </a:ext>
            </a:extLst>
          </p:cNvPr>
          <p:cNvSpPr>
            <a:spLocks noGrp="1"/>
          </p:cNvSpPr>
          <p:nvPr>
            <p:ph idx="1"/>
          </p:nvPr>
        </p:nvSpPr>
        <p:spPr/>
        <p:txBody>
          <a:bodyPr numCol="2"/>
          <a:lstStyle/>
          <a:p>
            <a:pPr>
              <a:defRPr/>
            </a:pPr>
            <a:r>
              <a:rPr lang="en-US" sz="3200" dirty="0"/>
              <a:t>P. 260 # 1-3</a:t>
            </a:r>
          </a:p>
          <a:p>
            <a:pPr>
              <a:defRPr/>
            </a:pPr>
            <a:r>
              <a:rPr lang="en-US" sz="3200" dirty="0"/>
              <a:t>P. 262 # 5</a:t>
            </a:r>
          </a:p>
          <a:p>
            <a:pPr>
              <a:defRPr/>
            </a:pPr>
            <a:r>
              <a:rPr lang="en-US" sz="3200" dirty="0"/>
              <a:t>P. 264 # 8</a:t>
            </a:r>
          </a:p>
          <a:p>
            <a:pPr>
              <a:defRPr/>
            </a:pPr>
            <a:r>
              <a:rPr lang="en-US" sz="3200" dirty="0"/>
              <a:t>P. 265 # 9</a:t>
            </a:r>
          </a:p>
          <a:p>
            <a:pPr>
              <a:defRPr/>
            </a:pPr>
            <a:r>
              <a:rPr lang="en-US" sz="3200" dirty="0"/>
              <a:t>P. 266 # 11</a:t>
            </a:r>
          </a:p>
          <a:p>
            <a:pPr>
              <a:defRPr/>
            </a:pPr>
            <a:r>
              <a:rPr lang="en-US" sz="3200" dirty="0"/>
              <a:t>P. 267 # 12</a:t>
            </a:r>
          </a:p>
          <a:p>
            <a:pPr>
              <a:defRPr/>
            </a:pPr>
            <a:r>
              <a:rPr lang="en-US" sz="3200" dirty="0"/>
              <a:t>P. 268 # 14</a:t>
            </a:r>
          </a:p>
          <a:p>
            <a:pPr>
              <a:defRPr/>
            </a:pPr>
            <a:r>
              <a:rPr lang="en-US" sz="3200" dirty="0"/>
              <a:t>P. 270 # 17-18</a:t>
            </a:r>
          </a:p>
          <a:p>
            <a:pPr>
              <a:defRPr/>
            </a:pPr>
            <a:r>
              <a:rPr lang="en-US" sz="3200" dirty="0"/>
              <a:t>P. 271 # 1-13</a:t>
            </a:r>
          </a:p>
        </p:txBody>
      </p:sp>
    </p:spTree>
    <p:custDataLst>
      <p:tags r:id="rId1"/>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EEAE-D368-4886-A682-1CFB28E73487}"/>
              </a:ext>
            </a:extLst>
          </p:cNvPr>
          <p:cNvSpPr>
            <a:spLocks noGrp="1"/>
          </p:cNvSpPr>
          <p:nvPr>
            <p:ph type="title"/>
          </p:nvPr>
        </p:nvSpPr>
        <p:spPr/>
        <p:txBody>
          <a:bodyPr/>
          <a:lstStyle/>
          <a:p>
            <a:pPr>
              <a:defRPr/>
            </a:pPr>
            <a:r>
              <a:rPr lang="en-US" dirty="0"/>
              <a:t>Do Now 10.15.19</a:t>
            </a:r>
          </a:p>
        </p:txBody>
      </p:sp>
      <p:sp>
        <p:nvSpPr>
          <p:cNvPr id="3" name="Content Placeholder 2">
            <a:extLst>
              <a:ext uri="{FF2B5EF4-FFF2-40B4-BE49-F238E27FC236}">
                <a16:creationId xmlns:a16="http://schemas.microsoft.com/office/drawing/2014/main" id="{FA39C4C0-706E-493A-BD47-3C9096BA958F}"/>
              </a:ext>
            </a:extLst>
          </p:cNvPr>
          <p:cNvSpPr>
            <a:spLocks noGrp="1"/>
          </p:cNvSpPr>
          <p:nvPr>
            <p:ph idx="1"/>
          </p:nvPr>
        </p:nvSpPr>
        <p:spPr>
          <a:xfrm>
            <a:off x="0" y="2057400"/>
            <a:ext cx="8915400" cy="4648200"/>
          </a:xfrm>
        </p:spPr>
        <p:txBody>
          <a:bodyPr>
            <a:normAutofit/>
          </a:bodyPr>
          <a:lstStyle/>
          <a:p>
            <a:pPr marL="0" indent="0">
              <a:buFont typeface="Wingdings 2" panose="05020102010507070707" pitchFamily="18" charset="2"/>
              <a:buNone/>
              <a:defRPr/>
            </a:pPr>
            <a:r>
              <a:rPr lang="en-US" sz="2400" dirty="0">
                <a:solidFill>
                  <a:srgbClr val="FF7C80"/>
                </a:solidFill>
              </a:rPr>
              <a:t>Have your heat transfer foldable out on your desk</a:t>
            </a:r>
          </a:p>
          <a:p>
            <a:pPr>
              <a:buFont typeface="Wingdings 2" panose="05020102010507070707" pitchFamily="18" charset="2"/>
              <a:buAutoNum type="arabicPeriod"/>
              <a:defRPr/>
            </a:pPr>
            <a:r>
              <a:rPr lang="en-US" sz="2400" dirty="0"/>
              <a:t>Why is our atmosphere important? (Try not to look at previous Do </a:t>
            </a:r>
            <a:r>
              <a:rPr lang="en-US" sz="2400" dirty="0" err="1"/>
              <a:t>Nows</a:t>
            </a:r>
            <a:r>
              <a:rPr lang="en-US" sz="2400" dirty="0"/>
              <a:t>)</a:t>
            </a:r>
          </a:p>
          <a:p>
            <a:pPr>
              <a:buFont typeface="Wingdings 2" panose="05020102010507070707" pitchFamily="18" charset="2"/>
              <a:buAutoNum type="arabicPeriod"/>
              <a:defRPr/>
            </a:pPr>
            <a:r>
              <a:rPr lang="en-US" sz="2400" dirty="0"/>
              <a:t>How is conduction different than convection?</a:t>
            </a:r>
          </a:p>
          <a:p>
            <a:pPr>
              <a:buFont typeface="Wingdings 2" panose="05020102010507070707" pitchFamily="18" charset="2"/>
              <a:buAutoNum type="arabicPeriod"/>
              <a:defRPr/>
            </a:pPr>
            <a:r>
              <a:rPr lang="en-US" sz="2400" dirty="0"/>
              <a:t>Besides the atmosphere, where else do you think convection occurs?</a:t>
            </a:r>
          </a:p>
          <a:p>
            <a:pPr>
              <a:buFont typeface="Wingdings 2" panose="05020102010507070707" pitchFamily="18" charset="2"/>
              <a:buAutoNum type="arabicPeriod"/>
              <a:defRPr/>
            </a:pPr>
            <a:r>
              <a:rPr lang="en-US" sz="2400" dirty="0"/>
              <a:t>Pick up a Lab sheet from the front counter and read through the first page. Get ready to make your hypothesis!</a:t>
            </a:r>
          </a:p>
          <a:p>
            <a:pPr>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81CE-2B70-47FD-960C-3349D2645F1D}"/>
              </a:ext>
            </a:extLst>
          </p:cNvPr>
          <p:cNvSpPr>
            <a:spLocks noGrp="1"/>
          </p:cNvSpPr>
          <p:nvPr>
            <p:ph type="title"/>
          </p:nvPr>
        </p:nvSpPr>
        <p:spPr/>
        <p:txBody>
          <a:bodyPr/>
          <a:lstStyle/>
          <a:p>
            <a:r>
              <a:rPr lang="en-US" dirty="0"/>
              <a:t>Sand and Water Lab</a:t>
            </a:r>
          </a:p>
        </p:txBody>
      </p:sp>
      <p:sp>
        <p:nvSpPr>
          <p:cNvPr id="3" name="Content Placeholder 2">
            <a:extLst>
              <a:ext uri="{FF2B5EF4-FFF2-40B4-BE49-F238E27FC236}">
                <a16:creationId xmlns:a16="http://schemas.microsoft.com/office/drawing/2014/main" id="{1BD23581-B996-4FE8-B441-D9B155B96794}"/>
              </a:ext>
            </a:extLst>
          </p:cNvPr>
          <p:cNvSpPr>
            <a:spLocks noGrp="1"/>
          </p:cNvSpPr>
          <p:nvPr>
            <p:ph idx="1"/>
          </p:nvPr>
        </p:nvSpPr>
        <p:spPr>
          <a:xfrm>
            <a:off x="0" y="2222286"/>
            <a:ext cx="9143999" cy="4254713"/>
          </a:xfrm>
        </p:spPr>
        <p:txBody>
          <a:bodyPr>
            <a:normAutofit/>
          </a:bodyPr>
          <a:lstStyle/>
          <a:p>
            <a:pPr marL="0" indent="0" algn="ctr">
              <a:buNone/>
            </a:pPr>
            <a:r>
              <a:rPr lang="en-US" sz="4400" b="1" dirty="0">
                <a:solidFill>
                  <a:srgbClr val="92D050"/>
                </a:solidFill>
              </a:rPr>
              <a:t>Hypothesis:</a:t>
            </a:r>
          </a:p>
          <a:p>
            <a:pPr marL="0" indent="0">
              <a:buNone/>
            </a:pPr>
            <a:r>
              <a:rPr lang="en-US" sz="2800" dirty="0"/>
              <a:t>If heat is placed on both the sand and water for the same time, then the ____________ will heat up faster because _____________.</a:t>
            </a:r>
          </a:p>
          <a:p>
            <a:pPr marL="0" indent="0">
              <a:buNone/>
            </a:pPr>
            <a:r>
              <a:rPr lang="en-US" sz="2800" dirty="0"/>
              <a:t>If the heat is taken off both the sand and water at the same time, then the _____________ will cool down faster because ________________.</a:t>
            </a:r>
          </a:p>
        </p:txBody>
      </p:sp>
    </p:spTree>
    <p:extLst>
      <p:ext uri="{BB962C8B-B14F-4D97-AF65-F5344CB8AC3E}">
        <p14:creationId xmlns:p14="http://schemas.microsoft.com/office/powerpoint/2010/main" val="4413206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0CD5C-9D41-4E59-BC6C-2771050DAC0C}"/>
              </a:ext>
            </a:extLst>
          </p:cNvPr>
          <p:cNvSpPr>
            <a:spLocks noGrp="1"/>
          </p:cNvSpPr>
          <p:nvPr>
            <p:ph type="title"/>
          </p:nvPr>
        </p:nvSpPr>
        <p:spPr/>
        <p:txBody>
          <a:bodyPr/>
          <a:lstStyle/>
          <a:p>
            <a:pPr>
              <a:defRPr/>
            </a:pPr>
            <a:r>
              <a:rPr lang="en-US" dirty="0"/>
              <a:t>Do Now 10.16.19</a:t>
            </a:r>
          </a:p>
        </p:txBody>
      </p:sp>
      <p:sp>
        <p:nvSpPr>
          <p:cNvPr id="3" name="Content Placeholder 2">
            <a:extLst>
              <a:ext uri="{FF2B5EF4-FFF2-40B4-BE49-F238E27FC236}">
                <a16:creationId xmlns:a16="http://schemas.microsoft.com/office/drawing/2014/main" id="{49F24A68-6207-43DD-B2B1-502855DF4E8D}"/>
              </a:ext>
            </a:extLst>
          </p:cNvPr>
          <p:cNvSpPr>
            <a:spLocks noGrp="1"/>
          </p:cNvSpPr>
          <p:nvPr>
            <p:ph idx="1"/>
          </p:nvPr>
        </p:nvSpPr>
        <p:spPr>
          <a:xfrm>
            <a:off x="133350" y="2514600"/>
            <a:ext cx="8662987" cy="4343400"/>
          </a:xfrm>
        </p:spPr>
        <p:txBody>
          <a:bodyPr>
            <a:normAutofit fontScale="70000" lnSpcReduction="20000"/>
          </a:bodyPr>
          <a:lstStyle/>
          <a:p>
            <a:pPr>
              <a:buFont typeface="Wingdings 2" panose="05020102010507070707" pitchFamily="18" charset="2"/>
              <a:buAutoNum type="arabicPeriod"/>
              <a:defRPr/>
            </a:pPr>
            <a:r>
              <a:rPr lang="en-US" sz="2900" dirty="0"/>
              <a:t>As water is heated by the sun, it becomes less dense and rises. What causes the decrease in the density of warming water?</a:t>
            </a:r>
          </a:p>
          <a:p>
            <a:pPr>
              <a:buFont typeface="Wingdings 2" panose="05020102010507070707" pitchFamily="18" charset="2"/>
              <a:buAutoNum type="arabicPeriod"/>
              <a:defRPr/>
            </a:pPr>
            <a:r>
              <a:rPr lang="en-US" sz="2900" dirty="0"/>
              <a:t>Leanne created the following diagram to show the process that warms the air above a lake. She decided to label each step with the energy transfer that is happening. Which step represents CONDUCTION?</a:t>
            </a:r>
          </a:p>
          <a:p>
            <a:pPr>
              <a:buFont typeface="Wingdings 2" panose="05020102010507070707" pitchFamily="18" charset="2"/>
              <a:buAutoNum type="arabicPeriod"/>
              <a:defRPr/>
            </a:pPr>
            <a:r>
              <a:rPr lang="en-US" sz="2900" dirty="0"/>
              <a:t>As altitude increases, what happens to the</a:t>
            </a:r>
          </a:p>
          <a:p>
            <a:pPr marL="0" indent="0">
              <a:buFont typeface="Wingdings 2" panose="05020102010507070707" pitchFamily="18" charset="2"/>
              <a:buNone/>
              <a:defRPr/>
            </a:pPr>
            <a:r>
              <a:rPr lang="en-US" sz="2900" dirty="0"/>
              <a:t> pressure of the air? Why?</a:t>
            </a:r>
          </a:p>
          <a:p>
            <a:pPr marL="0" indent="0">
              <a:buNone/>
            </a:pPr>
            <a:r>
              <a:rPr lang="en-US" sz="2800" dirty="0">
                <a:solidFill>
                  <a:srgbClr val="92D050"/>
                </a:solidFill>
              </a:rPr>
              <a:t>4. </a:t>
            </a:r>
            <a:r>
              <a:rPr lang="en-US" sz="2800" dirty="0"/>
              <a:t>What happens when two objects of </a:t>
            </a:r>
          </a:p>
          <a:p>
            <a:pPr marL="0" indent="0">
              <a:buNone/>
            </a:pPr>
            <a:r>
              <a:rPr lang="en-US" sz="2800" dirty="0"/>
              <a:t>different temperatures touch? How does the </a:t>
            </a:r>
          </a:p>
          <a:p>
            <a:pPr marL="0" indent="0">
              <a:buNone/>
            </a:pPr>
            <a:r>
              <a:rPr lang="en-US" sz="2800" dirty="0"/>
              <a:t>temperature change? (Hot particles move </a:t>
            </a:r>
          </a:p>
          <a:p>
            <a:pPr marL="0" indent="0">
              <a:buNone/>
            </a:pPr>
            <a:r>
              <a:rPr lang="en-US" sz="2800" dirty="0"/>
              <a:t>to cold, or cold particles move to warm)</a:t>
            </a:r>
          </a:p>
          <a:p>
            <a:pPr marL="0" indent="0">
              <a:buFont typeface="Wingdings 2" panose="05020102010507070707" pitchFamily="18" charset="2"/>
              <a:buNone/>
              <a:defRPr/>
            </a:pPr>
            <a:endParaRPr lang="en-US" dirty="0"/>
          </a:p>
          <a:p>
            <a:pPr marL="0" indent="0">
              <a:buFont typeface="Wingdings 2" panose="05020102010507070707" pitchFamily="18" charset="2"/>
              <a:buNone/>
              <a:defRPr/>
            </a:pPr>
            <a:endParaRPr lang="en-US" dirty="0"/>
          </a:p>
          <a:p>
            <a:pPr marL="0" indent="0">
              <a:buFont typeface="Wingdings 2" panose="05020102010507070707" pitchFamily="18" charset="2"/>
              <a:buNone/>
              <a:defRPr/>
            </a:pPr>
            <a:endParaRPr lang="en-US" dirty="0"/>
          </a:p>
          <a:p>
            <a:pPr>
              <a:buFont typeface="Wingdings 2" panose="05020102010507070707" pitchFamily="18" charset="2"/>
              <a:buAutoNum type="arabicPeriod"/>
              <a:defRPr/>
            </a:pPr>
            <a:endParaRPr lang="en-US" dirty="0"/>
          </a:p>
        </p:txBody>
      </p:sp>
      <p:pic>
        <p:nvPicPr>
          <p:cNvPr id="171012" name="Picture 2" descr="6-8-F_CNLAEAG593401_1A">
            <a:extLst>
              <a:ext uri="{FF2B5EF4-FFF2-40B4-BE49-F238E27FC236}">
                <a16:creationId xmlns:a16="http://schemas.microsoft.com/office/drawing/2014/main" id="{FC873E16-3414-4C71-9C63-7252B9045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3619500"/>
            <a:ext cx="25622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E0E50-8538-4880-A2D0-3506C3AA7099}"/>
              </a:ext>
            </a:extLst>
          </p:cNvPr>
          <p:cNvSpPr>
            <a:spLocks noGrp="1"/>
          </p:cNvSpPr>
          <p:nvPr>
            <p:ph type="title"/>
          </p:nvPr>
        </p:nvSpPr>
        <p:spPr/>
        <p:txBody>
          <a:bodyPr/>
          <a:lstStyle/>
          <a:p>
            <a:r>
              <a:rPr lang="en-US" dirty="0"/>
              <a:t>Do Now 10.17.19</a:t>
            </a:r>
          </a:p>
        </p:txBody>
      </p:sp>
      <p:sp>
        <p:nvSpPr>
          <p:cNvPr id="3" name="Content Placeholder 2">
            <a:extLst>
              <a:ext uri="{FF2B5EF4-FFF2-40B4-BE49-F238E27FC236}">
                <a16:creationId xmlns:a16="http://schemas.microsoft.com/office/drawing/2014/main" id="{A3317E63-6A12-4D68-A57C-C417A482F513}"/>
              </a:ext>
            </a:extLst>
          </p:cNvPr>
          <p:cNvSpPr>
            <a:spLocks noGrp="1"/>
          </p:cNvSpPr>
          <p:nvPr>
            <p:ph idx="1"/>
          </p:nvPr>
        </p:nvSpPr>
        <p:spPr>
          <a:xfrm>
            <a:off x="76200" y="1905000"/>
            <a:ext cx="9067799" cy="4876800"/>
          </a:xfrm>
        </p:spPr>
        <p:txBody>
          <a:bodyPr>
            <a:normAutofit/>
          </a:bodyPr>
          <a:lstStyle/>
          <a:p>
            <a:pPr>
              <a:buAutoNum type="arabicPeriod"/>
            </a:pPr>
            <a:r>
              <a:rPr lang="en-US" sz="2400" dirty="0"/>
              <a:t>Which substance has higher specific heat: sand or water? Explain.</a:t>
            </a:r>
          </a:p>
          <a:p>
            <a:pPr>
              <a:buAutoNum type="arabicPeriod"/>
            </a:pPr>
            <a:r>
              <a:rPr lang="en-US" sz="2400" dirty="0"/>
              <a:t>What is the difference between a coastal and inland region? Give an example of each.</a:t>
            </a:r>
          </a:p>
          <a:p>
            <a:pPr>
              <a:buAutoNum type="arabicPeriod"/>
            </a:pPr>
            <a:r>
              <a:rPr lang="en-US" sz="2400" dirty="0"/>
              <a:t>Which object would you expect to be warmer during the day: the beach, or the ocean?</a:t>
            </a:r>
          </a:p>
          <a:p>
            <a:pPr>
              <a:buAutoNum type="arabicPeriod"/>
            </a:pPr>
            <a:r>
              <a:rPr lang="en-US" sz="2400" dirty="0"/>
              <a:t>Which object would you expect to be warmer during the night: the beach or the ocean?</a:t>
            </a:r>
          </a:p>
          <a:p>
            <a:pPr marL="0" indent="0">
              <a:buNone/>
            </a:pPr>
            <a:r>
              <a:rPr lang="en-US" sz="2400" dirty="0">
                <a:solidFill>
                  <a:srgbClr val="FF7C80"/>
                </a:solidFill>
              </a:rPr>
              <a:t>Remember: you have a WINDS EDPUZZLE due tomorrow!</a:t>
            </a:r>
          </a:p>
        </p:txBody>
      </p:sp>
    </p:spTree>
    <p:extLst>
      <p:ext uri="{BB962C8B-B14F-4D97-AF65-F5344CB8AC3E}">
        <p14:creationId xmlns:p14="http://schemas.microsoft.com/office/powerpoint/2010/main" val="27488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C74B3667-3894-4A35-858D-E01A34FAA661}"/>
              </a:ext>
            </a:extLst>
          </p:cNvPr>
          <p:cNvSpPr>
            <a:spLocks noGrp="1" noChangeArrowheads="1"/>
          </p:cNvSpPr>
          <p:nvPr>
            <p:ph type="title"/>
          </p:nvPr>
        </p:nvSpPr>
        <p:spPr>
          <a:xfrm>
            <a:off x="990600" y="0"/>
            <a:ext cx="7772400" cy="1143000"/>
          </a:xfrm>
        </p:spPr>
        <p:txBody>
          <a:bodyPr/>
          <a:lstStyle/>
          <a:p>
            <a:pPr eaLnBrk="1" fontAlgn="auto" hangingPunct="1">
              <a:spcAft>
                <a:spcPts val="0"/>
              </a:spcAft>
              <a:defRPr/>
            </a:pPr>
            <a:r>
              <a:rPr lang="en-US" altLang="en-US" dirty="0">
                <a:ea typeface="+mj-ea"/>
              </a:rPr>
              <a:t>Who is Mrs. </a:t>
            </a:r>
            <a:r>
              <a:rPr lang="en-US" altLang="en-US" dirty="0" err="1">
                <a:ea typeface="+mj-ea"/>
              </a:rPr>
              <a:t>DWills</a:t>
            </a:r>
            <a:r>
              <a:rPr lang="en-US" altLang="en-US" dirty="0">
                <a:ea typeface="+mj-ea"/>
              </a:rPr>
              <a:t>?</a:t>
            </a:r>
          </a:p>
        </p:txBody>
      </p:sp>
      <p:sp>
        <p:nvSpPr>
          <p:cNvPr id="6147" name="Rectangle 3">
            <a:extLst>
              <a:ext uri="{FF2B5EF4-FFF2-40B4-BE49-F238E27FC236}">
                <a16:creationId xmlns:a16="http://schemas.microsoft.com/office/drawing/2014/main" id="{CFC89EEA-D6DB-4033-9920-9F0625D472C8}"/>
              </a:ext>
            </a:extLst>
          </p:cNvPr>
          <p:cNvSpPr>
            <a:spLocks noGrp="1" noChangeArrowheads="1"/>
          </p:cNvSpPr>
          <p:nvPr>
            <p:ph idx="1"/>
          </p:nvPr>
        </p:nvSpPr>
        <p:spPr>
          <a:xfrm>
            <a:off x="760413" y="1922463"/>
            <a:ext cx="7802562" cy="5257800"/>
          </a:xfrm>
        </p:spPr>
        <p:txBody>
          <a:bodyPr/>
          <a:lstStyle/>
          <a:p>
            <a:pPr eaLnBrk="1" fontAlgn="auto" hangingPunct="1">
              <a:buFont typeface="Wingdings 2" charset="2"/>
              <a:buChar char=""/>
              <a:defRPr/>
            </a:pPr>
            <a:r>
              <a:rPr lang="en-US" altLang="en-US" sz="3000" dirty="0"/>
              <a:t>Grew up in Gwinnett Co.</a:t>
            </a:r>
          </a:p>
          <a:p>
            <a:pPr eaLnBrk="1" fontAlgn="auto" hangingPunct="1">
              <a:buFont typeface="Wingdings 2" charset="2"/>
              <a:buChar char=""/>
              <a:defRPr/>
            </a:pPr>
            <a:r>
              <a:rPr lang="en-US" altLang="en-US" sz="3000" dirty="0"/>
              <a:t>Bachelor’s from Georgia State</a:t>
            </a:r>
          </a:p>
          <a:p>
            <a:pPr eaLnBrk="1" fontAlgn="auto" hangingPunct="1">
              <a:buFont typeface="Wingdings 2" charset="2"/>
              <a:buChar char=""/>
              <a:defRPr/>
            </a:pPr>
            <a:r>
              <a:rPr lang="en-US" altLang="en-US" sz="3000" dirty="0"/>
              <a:t>Masters degree in Mathematics</a:t>
            </a:r>
          </a:p>
          <a:p>
            <a:pPr eaLnBrk="1" fontAlgn="auto" hangingPunct="1">
              <a:buFont typeface="Wingdings 2" charset="2"/>
              <a:buChar char=""/>
              <a:defRPr/>
            </a:pPr>
            <a:r>
              <a:rPr lang="en-US" altLang="en-US" sz="3000" dirty="0"/>
              <a:t>Specialist degree in Curriculum</a:t>
            </a:r>
          </a:p>
          <a:p>
            <a:pPr eaLnBrk="1" fontAlgn="auto" hangingPunct="1">
              <a:buFont typeface="Wingdings 2" charset="2"/>
              <a:buChar char=""/>
              <a:defRPr/>
            </a:pPr>
            <a:r>
              <a:rPr lang="en-US" altLang="en-US" sz="3000" dirty="0"/>
              <a:t>Teaching for 8 years</a:t>
            </a:r>
          </a:p>
          <a:p>
            <a:pPr eaLnBrk="1" fontAlgn="auto" hangingPunct="1">
              <a:buFont typeface="Wingdings 2" charset="2"/>
              <a:buChar char=""/>
              <a:defRPr/>
            </a:pPr>
            <a:r>
              <a:rPr lang="en-US" altLang="en-US" sz="3000" dirty="0"/>
              <a:t>Lives in Atlanta with her doggie, Riley and husband Cory</a:t>
            </a:r>
          </a:p>
          <a:p>
            <a:pPr eaLnBrk="1" fontAlgn="auto" hangingPunct="1">
              <a:buFont typeface="Wingdings 2" charset="2"/>
              <a:buChar char=""/>
              <a:defRPr/>
            </a:pPr>
            <a:r>
              <a:rPr lang="en-US" altLang="en-US" sz="3000" dirty="0"/>
              <a:t>LOVES the Falcons, Dawgs and Braves!</a:t>
            </a:r>
          </a:p>
          <a:p>
            <a:pPr eaLnBrk="1" fontAlgn="auto" hangingPunct="1">
              <a:buFont typeface="Monotype Sorts" pitchFamily="2" charset="2"/>
              <a:buNone/>
              <a:defRPr/>
            </a:pPr>
            <a:endParaRPr lang="en-US" altLang="en-US" dirty="0"/>
          </a:p>
        </p:txBody>
      </p:sp>
      <p:pic>
        <p:nvPicPr>
          <p:cNvPr id="6152" name="Picture 8" descr="Paw%20Print%20Small%2022">
            <a:extLst>
              <a:ext uri="{FF2B5EF4-FFF2-40B4-BE49-F238E27FC236}">
                <a16:creationId xmlns:a16="http://schemas.microsoft.com/office/drawing/2014/main" id="{824A7079-D9B8-4DFA-A278-3FAFAEBAB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11505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6">
            <a:extLst>
              <a:ext uri="{FF2B5EF4-FFF2-40B4-BE49-F238E27FC236}">
                <a16:creationId xmlns:a16="http://schemas.microsoft.com/office/drawing/2014/main" id="{78C4AF7C-2254-4C60-B07F-089810A66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988" y="261938"/>
            <a:ext cx="2185987"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7">
            <a:extLst>
              <a:ext uri="{FF2B5EF4-FFF2-40B4-BE49-F238E27FC236}">
                <a16:creationId xmlns:a16="http://schemas.microsoft.com/office/drawing/2014/main" id="{1812863C-B7C6-420F-AE8D-5595595D2B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9188" y="1981200"/>
            <a:ext cx="182562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500" fill="hold"/>
                                        <p:tgtEl>
                                          <p:spTgt spid="614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14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6152"/>
                                        </p:tgtEl>
                                      </p:cBhvr>
                                    </p:animEffect>
                                    <p:animScale>
                                      <p:cBhvr>
                                        <p:cTn id="49" dur="250" autoRev="1" fill="hold"/>
                                        <p:tgtEl>
                                          <p:spTgt spid="61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072B-2F15-4D5F-834E-E9B48FA9DAF1}"/>
              </a:ext>
            </a:extLst>
          </p:cNvPr>
          <p:cNvSpPr>
            <a:spLocks noGrp="1"/>
          </p:cNvSpPr>
          <p:nvPr>
            <p:ph type="title"/>
          </p:nvPr>
        </p:nvSpPr>
        <p:spPr/>
        <p:txBody>
          <a:bodyPr/>
          <a:lstStyle/>
          <a:p>
            <a:pPr>
              <a:defRPr/>
            </a:pPr>
            <a:r>
              <a:rPr lang="en-US" dirty="0"/>
              <a:t>Do Now 10.18.19</a:t>
            </a:r>
          </a:p>
        </p:txBody>
      </p:sp>
      <p:sp>
        <p:nvSpPr>
          <p:cNvPr id="3" name="Content Placeholder 2">
            <a:extLst>
              <a:ext uri="{FF2B5EF4-FFF2-40B4-BE49-F238E27FC236}">
                <a16:creationId xmlns:a16="http://schemas.microsoft.com/office/drawing/2014/main" id="{238FC609-5083-4DAE-872C-4063DE4B57B9}"/>
              </a:ext>
            </a:extLst>
          </p:cNvPr>
          <p:cNvSpPr>
            <a:spLocks noGrp="1"/>
          </p:cNvSpPr>
          <p:nvPr>
            <p:ph idx="1"/>
          </p:nvPr>
        </p:nvSpPr>
        <p:spPr>
          <a:xfrm>
            <a:off x="0" y="2222500"/>
            <a:ext cx="9067800" cy="3636963"/>
          </a:xfrm>
        </p:spPr>
        <p:txBody>
          <a:bodyPr>
            <a:noAutofit/>
          </a:bodyPr>
          <a:lstStyle/>
          <a:p>
            <a:pPr marL="0" indent="0">
              <a:buFont typeface="Wingdings 2" panose="05020102010507070707" pitchFamily="18" charset="2"/>
              <a:buNone/>
              <a:defRPr/>
            </a:pPr>
            <a:r>
              <a:rPr lang="en-US" sz="2000" dirty="0">
                <a:solidFill>
                  <a:srgbClr val="FF7C80"/>
                </a:solidFill>
              </a:rPr>
              <a:t>Grab this week’s article from Mrs. </a:t>
            </a:r>
            <a:r>
              <a:rPr lang="en-US" sz="2000" dirty="0" err="1">
                <a:solidFill>
                  <a:srgbClr val="FF7C80"/>
                </a:solidFill>
              </a:rPr>
              <a:t>Dwills</a:t>
            </a:r>
            <a:r>
              <a:rPr lang="en-US" sz="2000" dirty="0">
                <a:solidFill>
                  <a:srgbClr val="FF7C80"/>
                </a:solidFill>
              </a:rPr>
              <a:t> chair</a:t>
            </a:r>
          </a:p>
          <a:p>
            <a:pPr>
              <a:buFont typeface="Wingdings 2" panose="05020102010507070707" pitchFamily="18" charset="2"/>
              <a:buAutoNum type="arabicPeriod"/>
              <a:defRPr/>
            </a:pPr>
            <a:r>
              <a:rPr lang="en-US" sz="2000" dirty="0"/>
              <a:t>What did you find interesting or surprising in this week’s article?</a:t>
            </a:r>
          </a:p>
          <a:p>
            <a:pPr>
              <a:buFont typeface="Wingdings 2" panose="05020102010507070707" pitchFamily="18" charset="2"/>
              <a:buAutoNum type="arabicPeriod"/>
              <a:defRPr/>
            </a:pPr>
            <a:r>
              <a:rPr lang="en-US" sz="2000" dirty="0"/>
              <a:t>What topic(s) relate to what we have learned about in class?</a:t>
            </a:r>
          </a:p>
          <a:p>
            <a:pPr>
              <a:buFont typeface="Wingdings 2" panose="05020102010507070707" pitchFamily="18" charset="2"/>
              <a:buAutoNum type="arabicPeriod"/>
              <a:defRPr/>
            </a:pPr>
            <a:r>
              <a:rPr lang="en-US" sz="2000" dirty="0"/>
              <a:t>What section(s) would you like to do further research on? Why?</a:t>
            </a:r>
          </a:p>
          <a:p>
            <a:pPr>
              <a:buFont typeface="Wingdings 2" panose="05020102010507070707" pitchFamily="18" charset="2"/>
              <a:buAutoNum type="arabicPeriod"/>
              <a:defRPr/>
            </a:pPr>
            <a:r>
              <a:rPr lang="en-US" sz="2000" dirty="0"/>
              <a:t>Count your neighbor’s Do </a:t>
            </a:r>
            <a:r>
              <a:rPr lang="en-US" sz="2000" dirty="0" err="1"/>
              <a:t>Nows</a:t>
            </a:r>
            <a:r>
              <a:rPr lang="en-US" sz="2000" dirty="0"/>
              <a:t> (they should have 5!)</a:t>
            </a:r>
          </a:p>
          <a:p>
            <a:pPr marL="0" indent="0">
              <a:buFont typeface="Wingdings 2" panose="05020102010507070707" pitchFamily="18" charset="2"/>
              <a:buNone/>
              <a:defRPr/>
            </a:pPr>
            <a:r>
              <a:rPr lang="en-US" sz="2000" dirty="0">
                <a:solidFill>
                  <a:srgbClr val="FF7C80"/>
                </a:solidFill>
              </a:rPr>
              <a:t>Have your Land and Water Sheet out on our desk for Mrs. </a:t>
            </a:r>
            <a:r>
              <a:rPr lang="en-US" sz="2000" dirty="0" err="1">
                <a:solidFill>
                  <a:srgbClr val="FF7C80"/>
                </a:solidFill>
              </a:rPr>
              <a:t>Dwills</a:t>
            </a:r>
            <a:r>
              <a:rPr lang="en-US" sz="2000" dirty="0">
                <a:solidFill>
                  <a:srgbClr val="FF7C80"/>
                </a:solidFill>
              </a:rPr>
              <a:t> to check</a:t>
            </a:r>
          </a:p>
        </p:txBody>
      </p:sp>
    </p:spTree>
    <p:custDataLst>
      <p:tags r:id="rId1"/>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C7A3-FC75-41E7-9367-39EFCCF57DD5}"/>
              </a:ext>
            </a:extLst>
          </p:cNvPr>
          <p:cNvSpPr>
            <a:spLocks noGrp="1"/>
          </p:cNvSpPr>
          <p:nvPr>
            <p:ph type="title"/>
          </p:nvPr>
        </p:nvSpPr>
        <p:spPr/>
        <p:txBody>
          <a:bodyPr/>
          <a:lstStyle/>
          <a:p>
            <a:pPr>
              <a:defRPr/>
            </a:pPr>
            <a:r>
              <a:rPr lang="en-US" dirty="0"/>
              <a:t>Do Now 10.22.19</a:t>
            </a:r>
          </a:p>
        </p:txBody>
      </p:sp>
      <p:sp>
        <p:nvSpPr>
          <p:cNvPr id="3" name="Content Placeholder 2">
            <a:extLst>
              <a:ext uri="{FF2B5EF4-FFF2-40B4-BE49-F238E27FC236}">
                <a16:creationId xmlns:a16="http://schemas.microsoft.com/office/drawing/2014/main" id="{B2E1E965-38FC-4024-BECE-566A578964F3}"/>
              </a:ext>
            </a:extLst>
          </p:cNvPr>
          <p:cNvSpPr>
            <a:spLocks noGrp="1"/>
          </p:cNvSpPr>
          <p:nvPr>
            <p:ph idx="1"/>
          </p:nvPr>
        </p:nvSpPr>
        <p:spPr>
          <a:xfrm>
            <a:off x="0" y="2222500"/>
            <a:ext cx="9220200" cy="4178300"/>
          </a:xfrm>
        </p:spPr>
        <p:txBody>
          <a:bodyPr>
            <a:noAutofit/>
          </a:bodyPr>
          <a:lstStyle/>
          <a:p>
            <a:pPr>
              <a:buFont typeface="Wingdings 2" panose="05020102010507070707" pitchFamily="18" charset="2"/>
              <a:buAutoNum type="arabicPeriod"/>
              <a:defRPr/>
            </a:pPr>
            <a:r>
              <a:rPr lang="en-US" sz="2400" dirty="0"/>
              <a:t>Draw a picture of a land breeze. Be sure to include arrows, high and low pressure, and if it is day or night.</a:t>
            </a:r>
          </a:p>
          <a:p>
            <a:pPr>
              <a:buFont typeface="Wingdings 2" panose="05020102010507070707" pitchFamily="18" charset="2"/>
              <a:buAutoNum type="arabicPeriod"/>
              <a:defRPr/>
            </a:pPr>
            <a:r>
              <a:rPr lang="en-US" sz="2400" dirty="0"/>
              <a:t>Draw a picture of a sea breeze. Be sure to include arrows, high and low pressure, and if it is day or night.</a:t>
            </a:r>
          </a:p>
          <a:p>
            <a:pPr>
              <a:buFont typeface="Wingdings 2" panose="05020102010507070707" pitchFamily="18" charset="2"/>
              <a:buAutoNum type="arabicPeriod"/>
              <a:defRPr/>
            </a:pPr>
            <a:r>
              <a:rPr lang="en-US" sz="2400" dirty="0"/>
              <a:t>Make a double bubble comparing and contrasting Land and Sea Breezes.</a:t>
            </a:r>
          </a:p>
          <a:p>
            <a:pPr>
              <a:buFont typeface="Wingdings 2" panose="05020102010507070707" pitchFamily="18" charset="2"/>
              <a:buAutoNum type="arabicPeriod"/>
              <a:defRPr/>
            </a:pPr>
            <a:r>
              <a:rPr lang="en-US" sz="2400" dirty="0"/>
              <a:t>How do you think land and sea breezes effect the overall climate of an area?</a:t>
            </a:r>
          </a:p>
          <a:p>
            <a:pPr marL="0" indent="0">
              <a:buFont typeface="Wingdings 2" panose="05020102010507070707" pitchFamily="18" charset="2"/>
              <a:buNone/>
              <a:defRPr/>
            </a:pPr>
            <a:r>
              <a:rPr lang="en-US" sz="2000" dirty="0">
                <a:solidFill>
                  <a:srgbClr val="FF7C80"/>
                </a:solidFill>
              </a:rPr>
              <a:t>Points for completing the </a:t>
            </a:r>
            <a:r>
              <a:rPr lang="en-US" sz="2000" dirty="0" err="1">
                <a:solidFill>
                  <a:srgbClr val="FF7C80"/>
                </a:solidFill>
              </a:rPr>
              <a:t>edpuzzle</a:t>
            </a:r>
            <a:r>
              <a:rPr lang="en-US" sz="2000" dirty="0">
                <a:solidFill>
                  <a:srgbClr val="FF7C80"/>
                </a:solidFill>
              </a:rPr>
              <a:t> on time will be added today! Good job guys </a:t>
            </a:r>
            <a:r>
              <a:rPr lang="en-US" sz="2000" dirty="0">
                <a:solidFill>
                  <a:srgbClr val="FF7C80"/>
                </a:solidFill>
                <a:sym typeface="Wingdings" panose="05000000000000000000" pitchFamily="2" charset="2"/>
              </a:rPr>
              <a:t> </a:t>
            </a:r>
            <a:endParaRPr lang="en-US" sz="2000" dirty="0">
              <a:solidFill>
                <a:srgbClr val="FF7C80"/>
              </a:solidFill>
            </a:endParaRPr>
          </a:p>
        </p:txBody>
      </p:sp>
    </p:spTree>
    <p:custDataLst>
      <p:tags r:id="rId1"/>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F89A-8D28-4A6F-AED5-E7C447D07169}"/>
              </a:ext>
            </a:extLst>
          </p:cNvPr>
          <p:cNvSpPr>
            <a:spLocks noGrp="1"/>
          </p:cNvSpPr>
          <p:nvPr>
            <p:ph type="title"/>
          </p:nvPr>
        </p:nvSpPr>
        <p:spPr/>
        <p:txBody>
          <a:bodyPr/>
          <a:lstStyle/>
          <a:p>
            <a:pPr>
              <a:defRPr/>
            </a:pPr>
            <a:r>
              <a:rPr lang="en-US" dirty="0"/>
              <a:t>Do Now 10.23.19</a:t>
            </a:r>
          </a:p>
        </p:txBody>
      </p:sp>
      <p:sp>
        <p:nvSpPr>
          <p:cNvPr id="3" name="Content Placeholder 2">
            <a:extLst>
              <a:ext uri="{FF2B5EF4-FFF2-40B4-BE49-F238E27FC236}">
                <a16:creationId xmlns:a16="http://schemas.microsoft.com/office/drawing/2014/main" id="{A0AAE591-1194-4EE9-82A3-B853CAE5D0FC}"/>
              </a:ext>
            </a:extLst>
          </p:cNvPr>
          <p:cNvSpPr>
            <a:spLocks noGrp="1"/>
          </p:cNvSpPr>
          <p:nvPr>
            <p:ph idx="1"/>
          </p:nvPr>
        </p:nvSpPr>
        <p:spPr>
          <a:xfrm>
            <a:off x="-1588" y="2514600"/>
            <a:ext cx="9067801" cy="3636963"/>
          </a:xfrm>
        </p:spPr>
        <p:txBody>
          <a:bodyPr>
            <a:noAutofit/>
          </a:bodyPr>
          <a:lstStyle/>
          <a:p>
            <a:pPr>
              <a:buFont typeface="Wingdings 2" panose="05020102010507070707" pitchFamily="18" charset="2"/>
              <a:buAutoNum type="arabicPeriod"/>
              <a:defRPr/>
            </a:pPr>
            <a:r>
              <a:rPr lang="en-US" sz="2400" dirty="0"/>
              <a:t>What global wind is located between 60 degrees and 30 degrees latitude?</a:t>
            </a:r>
          </a:p>
          <a:p>
            <a:pPr>
              <a:buFont typeface="Wingdings 2" panose="05020102010507070707" pitchFamily="18" charset="2"/>
              <a:buAutoNum type="arabicPeriod"/>
              <a:defRPr/>
            </a:pPr>
            <a:r>
              <a:rPr lang="en-US" sz="2400" dirty="0"/>
              <a:t>If the world stopped spinning, how would winds be effected?</a:t>
            </a:r>
          </a:p>
          <a:p>
            <a:pPr>
              <a:buFont typeface="Wingdings 2" panose="05020102010507070707" pitchFamily="18" charset="2"/>
              <a:buAutoNum type="arabicPeriod"/>
              <a:defRPr/>
            </a:pPr>
            <a:r>
              <a:rPr lang="en-US" sz="2400" dirty="0"/>
              <a:t>What three things effect air pressure (look at your study jams from yesterday if you cannot remember)?</a:t>
            </a:r>
          </a:p>
          <a:p>
            <a:pPr>
              <a:buFont typeface="Wingdings 2" panose="05020102010507070707" pitchFamily="18" charset="2"/>
              <a:buAutoNum type="arabicPeriod"/>
              <a:defRPr/>
            </a:pPr>
            <a:r>
              <a:rPr lang="en-US" sz="2400" dirty="0"/>
              <a:t>Why does air rise over the land at the beach during the day?</a:t>
            </a:r>
          </a:p>
          <a:p>
            <a:pPr>
              <a:buFont typeface="Wingdings 2" panose="05020102010507070707" pitchFamily="18" charset="2"/>
              <a:buAutoNum type="arabicPeriod"/>
              <a:defRPr/>
            </a:pPr>
            <a:r>
              <a:rPr lang="en-US" sz="2400" dirty="0"/>
              <a:t>Compare and contrast high and low pressure systems? (You don’t need to make a double bubble, but you need at least two differences and two similarities)</a:t>
            </a:r>
          </a:p>
        </p:txBody>
      </p:sp>
    </p:spTree>
    <p:custDataLst>
      <p:tags r:id="rId1"/>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966E-4D9D-463A-B7B6-40478F6734FF}"/>
              </a:ext>
            </a:extLst>
          </p:cNvPr>
          <p:cNvSpPr>
            <a:spLocks noGrp="1"/>
          </p:cNvSpPr>
          <p:nvPr>
            <p:ph type="title"/>
          </p:nvPr>
        </p:nvSpPr>
        <p:spPr/>
        <p:txBody>
          <a:bodyPr/>
          <a:lstStyle/>
          <a:p>
            <a:pPr>
              <a:defRPr/>
            </a:pPr>
            <a:r>
              <a:rPr lang="en-US" dirty="0"/>
              <a:t>Do Now 10.24.19</a:t>
            </a:r>
          </a:p>
        </p:txBody>
      </p:sp>
      <p:sp>
        <p:nvSpPr>
          <p:cNvPr id="3" name="Content Placeholder 2">
            <a:extLst>
              <a:ext uri="{FF2B5EF4-FFF2-40B4-BE49-F238E27FC236}">
                <a16:creationId xmlns:a16="http://schemas.microsoft.com/office/drawing/2014/main" id="{930F737D-2B89-41F9-B831-F03CDEDA016E}"/>
              </a:ext>
            </a:extLst>
          </p:cNvPr>
          <p:cNvSpPr>
            <a:spLocks noGrp="1"/>
          </p:cNvSpPr>
          <p:nvPr>
            <p:ph idx="1"/>
          </p:nvPr>
        </p:nvSpPr>
        <p:spPr>
          <a:xfrm>
            <a:off x="-14288" y="2438400"/>
            <a:ext cx="9005888" cy="4559300"/>
          </a:xfrm>
        </p:spPr>
        <p:txBody>
          <a:bodyPr/>
          <a:lstStyle/>
          <a:p>
            <a:pPr>
              <a:buFont typeface="Wingdings 2" panose="05020102010507070707" pitchFamily="18" charset="2"/>
              <a:buAutoNum type="arabicPeriod"/>
              <a:defRPr/>
            </a:pPr>
            <a:r>
              <a:rPr lang="en-US" sz="2400" dirty="0"/>
              <a:t>The air above the Earth’s surface is at different temperatures. What is responsible for the difference in temperature?</a:t>
            </a:r>
          </a:p>
          <a:p>
            <a:pPr>
              <a:buFont typeface="Wingdings 2" panose="05020102010507070707" pitchFamily="18" charset="2"/>
              <a:buAutoNum type="arabicPeriod"/>
              <a:defRPr/>
            </a:pPr>
            <a:r>
              <a:rPr lang="en-US" sz="2400" dirty="0"/>
              <a:t>What is the jet stream and where is it located? How do you think this influences weather?</a:t>
            </a:r>
          </a:p>
          <a:p>
            <a:pPr>
              <a:buFont typeface="Wingdings 2" panose="05020102010507070707" pitchFamily="18" charset="2"/>
              <a:buAutoNum type="arabicPeriod"/>
              <a:defRPr/>
            </a:pPr>
            <a:r>
              <a:rPr lang="en-US" sz="2400" dirty="0"/>
              <a:t>Because of the Coriolis effect, how to winds tend to move in the northern hemisphere? How is this different in the southern hemisphere?</a:t>
            </a:r>
          </a:p>
          <a:p>
            <a:pPr>
              <a:buFont typeface="Wingdings 2" panose="05020102010507070707" pitchFamily="18" charset="2"/>
              <a:buAutoNum type="arabicPeriod"/>
              <a:defRPr/>
            </a:pPr>
            <a:r>
              <a:rPr lang="en-US" sz="2400" dirty="0"/>
              <a:t>How would you describe the winds near the equator?</a:t>
            </a:r>
          </a:p>
          <a:p>
            <a:pPr>
              <a:buFont typeface="Wingdings 2" panose="05020102010507070707" pitchFamily="18" charset="2"/>
              <a:buAutoNum type="arabicPeriod"/>
              <a:defRPr/>
            </a:pPr>
            <a:endParaRPr lang="en-US" dirty="0"/>
          </a:p>
          <a:p>
            <a:pPr>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173F-96B0-4F72-83A0-CD231DD87891}"/>
              </a:ext>
            </a:extLst>
          </p:cNvPr>
          <p:cNvSpPr>
            <a:spLocks noGrp="1"/>
          </p:cNvSpPr>
          <p:nvPr>
            <p:ph type="title"/>
          </p:nvPr>
        </p:nvSpPr>
        <p:spPr/>
        <p:txBody>
          <a:bodyPr/>
          <a:lstStyle/>
          <a:p>
            <a:pPr>
              <a:defRPr/>
            </a:pPr>
            <a:r>
              <a:rPr lang="en-US" dirty="0"/>
              <a:t>Do Now 10.25.19</a:t>
            </a:r>
          </a:p>
        </p:txBody>
      </p:sp>
      <p:sp>
        <p:nvSpPr>
          <p:cNvPr id="3" name="Content Placeholder 2">
            <a:extLst>
              <a:ext uri="{FF2B5EF4-FFF2-40B4-BE49-F238E27FC236}">
                <a16:creationId xmlns:a16="http://schemas.microsoft.com/office/drawing/2014/main" id="{A1AC392D-DEA1-4330-8BED-BBE26428A25F}"/>
              </a:ext>
            </a:extLst>
          </p:cNvPr>
          <p:cNvSpPr>
            <a:spLocks noGrp="1"/>
          </p:cNvSpPr>
          <p:nvPr>
            <p:ph idx="1"/>
          </p:nvPr>
        </p:nvSpPr>
        <p:spPr>
          <a:xfrm>
            <a:off x="0" y="1752600"/>
            <a:ext cx="9144000" cy="4635500"/>
          </a:xfrm>
        </p:spPr>
        <p:txBody>
          <a:bodyPr/>
          <a:lstStyle/>
          <a:p>
            <a:pPr marL="0" indent="0" algn="ctr">
              <a:buFont typeface="Wingdings 2" panose="05020102010507070707" pitchFamily="18" charset="2"/>
              <a:buNone/>
              <a:defRPr/>
            </a:pPr>
            <a:r>
              <a:rPr lang="en-US" sz="2400" dirty="0">
                <a:solidFill>
                  <a:srgbClr val="FF7C80"/>
                </a:solidFill>
              </a:rPr>
              <a:t>Grab an article from the side table for this week</a:t>
            </a:r>
          </a:p>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 would you like to do further research on? Why?</a:t>
            </a:r>
          </a:p>
          <a:p>
            <a:pPr>
              <a:buFont typeface="Wingdings 2" panose="05020102010507070707" pitchFamily="18" charset="2"/>
              <a:buAutoNum type="arabicPeriod"/>
              <a:defRPr/>
            </a:pPr>
            <a:r>
              <a:rPr lang="en-US" sz="2400" dirty="0"/>
              <a:t>Count your neighbor’s ‘Do Now’s’ (they should have 4!)</a:t>
            </a:r>
          </a:p>
        </p:txBody>
      </p:sp>
    </p:spTree>
    <p:custDataLst>
      <p:tags r:id="rId1"/>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FFE2-1C9C-4DEC-B1E6-7B09979E8422}"/>
              </a:ext>
            </a:extLst>
          </p:cNvPr>
          <p:cNvSpPr>
            <a:spLocks noGrp="1"/>
          </p:cNvSpPr>
          <p:nvPr>
            <p:ph type="title"/>
          </p:nvPr>
        </p:nvSpPr>
        <p:spPr/>
        <p:txBody>
          <a:bodyPr/>
          <a:lstStyle/>
          <a:p>
            <a:pPr>
              <a:defRPr/>
            </a:pPr>
            <a:r>
              <a:rPr lang="en-US" dirty="0"/>
              <a:t>Do Now 10.28.19</a:t>
            </a:r>
          </a:p>
        </p:txBody>
      </p:sp>
      <p:sp>
        <p:nvSpPr>
          <p:cNvPr id="3" name="Content Placeholder 2">
            <a:extLst>
              <a:ext uri="{FF2B5EF4-FFF2-40B4-BE49-F238E27FC236}">
                <a16:creationId xmlns:a16="http://schemas.microsoft.com/office/drawing/2014/main" id="{D653593C-7CF2-4E96-8070-4D04179D1066}"/>
              </a:ext>
            </a:extLst>
          </p:cNvPr>
          <p:cNvSpPr>
            <a:spLocks noGrp="1"/>
          </p:cNvSpPr>
          <p:nvPr>
            <p:ph idx="1"/>
          </p:nvPr>
        </p:nvSpPr>
        <p:spPr>
          <a:xfrm>
            <a:off x="0" y="2222500"/>
            <a:ext cx="9144000" cy="3636963"/>
          </a:xfrm>
        </p:spPr>
        <p:txBody>
          <a:bodyPr/>
          <a:lstStyle/>
          <a:p>
            <a:pPr>
              <a:buFont typeface="Wingdings 2" panose="05020102010507070707" pitchFamily="18" charset="2"/>
              <a:buAutoNum type="arabicPeriod"/>
              <a:defRPr/>
            </a:pPr>
            <a:r>
              <a:rPr lang="en-US" sz="2400" dirty="0"/>
              <a:t>If we were able to survive on another planet, what would it’s atmosphere have to be composed of?</a:t>
            </a:r>
          </a:p>
          <a:p>
            <a:pPr>
              <a:buFont typeface="Wingdings 2" panose="05020102010507070707" pitchFamily="18" charset="2"/>
              <a:buAutoNum type="arabicPeriod"/>
              <a:defRPr/>
            </a:pPr>
            <a:r>
              <a:rPr lang="en-US" sz="2400" dirty="0"/>
              <a:t>A pot is on the stove and the handle is heated. What type of heat transfer is happening? </a:t>
            </a:r>
          </a:p>
          <a:p>
            <a:pPr>
              <a:buFont typeface="Wingdings 2" panose="05020102010507070707" pitchFamily="18" charset="2"/>
              <a:buAutoNum type="arabicPeriod"/>
              <a:defRPr/>
            </a:pPr>
            <a:r>
              <a:rPr lang="en-US" sz="2400" dirty="0"/>
              <a:t>Name the four main layers of the atmosphere and describe each in one word</a:t>
            </a:r>
          </a:p>
          <a:p>
            <a:pPr>
              <a:buFont typeface="Wingdings 2" panose="05020102010507070707" pitchFamily="18" charset="2"/>
              <a:buAutoNum type="arabicPeriod"/>
              <a:defRPr/>
            </a:pPr>
            <a:r>
              <a:rPr lang="en-US" sz="2400" dirty="0"/>
              <a:t>Throw back: Order the planets from biggest to smallest </a:t>
            </a:r>
            <a:r>
              <a:rPr lang="en-US" sz="2400" dirty="0">
                <a:sym typeface="Wingdings" panose="05000000000000000000" pitchFamily="2" charset="2"/>
              </a:rPr>
              <a:t></a:t>
            </a:r>
          </a:p>
        </p:txBody>
      </p:sp>
    </p:spTree>
    <p:custDataLst>
      <p:tags r:id="rId1"/>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4B36-2333-412A-84CA-8799EE1E675F}"/>
              </a:ext>
            </a:extLst>
          </p:cNvPr>
          <p:cNvSpPr>
            <a:spLocks noGrp="1"/>
          </p:cNvSpPr>
          <p:nvPr>
            <p:ph type="title"/>
          </p:nvPr>
        </p:nvSpPr>
        <p:spPr/>
        <p:txBody>
          <a:bodyPr/>
          <a:lstStyle/>
          <a:p>
            <a:pPr>
              <a:defRPr/>
            </a:pPr>
            <a:r>
              <a:rPr lang="en-US" dirty="0"/>
              <a:t>Weather Maps and Predictions</a:t>
            </a:r>
          </a:p>
        </p:txBody>
      </p:sp>
      <p:sp>
        <p:nvSpPr>
          <p:cNvPr id="3" name="Content Placeholder 2">
            <a:extLst>
              <a:ext uri="{FF2B5EF4-FFF2-40B4-BE49-F238E27FC236}">
                <a16:creationId xmlns:a16="http://schemas.microsoft.com/office/drawing/2014/main" id="{C724BCF1-3831-4EFE-BE94-8AA46B1C9894}"/>
              </a:ext>
            </a:extLst>
          </p:cNvPr>
          <p:cNvSpPr>
            <a:spLocks noGrp="1"/>
          </p:cNvSpPr>
          <p:nvPr>
            <p:ph idx="1"/>
          </p:nvPr>
        </p:nvSpPr>
        <p:spPr>
          <a:xfrm>
            <a:off x="152400" y="2222286"/>
            <a:ext cx="8915399" cy="4330913"/>
          </a:xfrm>
        </p:spPr>
        <p:txBody>
          <a:bodyPr numCol="2"/>
          <a:lstStyle/>
          <a:p>
            <a:pPr>
              <a:defRPr/>
            </a:pPr>
            <a:r>
              <a:rPr lang="en-US" sz="2400" dirty="0"/>
              <a:t>Read p. 322-335 in textbook and complete the following:</a:t>
            </a:r>
          </a:p>
          <a:p>
            <a:pPr>
              <a:defRPr/>
            </a:pPr>
            <a:r>
              <a:rPr lang="en-US" sz="2400" dirty="0"/>
              <a:t>P. 323 # 1-3</a:t>
            </a:r>
          </a:p>
          <a:p>
            <a:pPr>
              <a:defRPr/>
            </a:pPr>
            <a:r>
              <a:rPr lang="en-US" sz="2400" dirty="0"/>
              <a:t>P. 324 # 5-6</a:t>
            </a:r>
          </a:p>
          <a:p>
            <a:pPr>
              <a:defRPr/>
            </a:pPr>
            <a:r>
              <a:rPr lang="en-US" sz="2400" dirty="0"/>
              <a:t>P. 326 # 10-11</a:t>
            </a:r>
          </a:p>
          <a:p>
            <a:pPr>
              <a:defRPr/>
            </a:pPr>
            <a:r>
              <a:rPr lang="en-US" sz="2400" dirty="0"/>
              <a:t>P. 328 # 14-16</a:t>
            </a:r>
          </a:p>
          <a:p>
            <a:pPr>
              <a:defRPr/>
            </a:pPr>
            <a:r>
              <a:rPr lang="en-US" sz="2400" dirty="0"/>
              <a:t>P. 329 #17-18</a:t>
            </a:r>
          </a:p>
          <a:p>
            <a:pPr>
              <a:defRPr/>
            </a:pPr>
            <a:r>
              <a:rPr lang="en-US" sz="2400" dirty="0"/>
              <a:t>P. 330 #19</a:t>
            </a:r>
          </a:p>
          <a:p>
            <a:pPr>
              <a:defRPr/>
            </a:pPr>
            <a:r>
              <a:rPr lang="en-US" sz="2400" dirty="0"/>
              <a:t>P. 332 # 20</a:t>
            </a:r>
          </a:p>
          <a:p>
            <a:pPr>
              <a:defRPr/>
            </a:pPr>
            <a:r>
              <a:rPr lang="en-US" sz="2400" dirty="0"/>
              <a:t>P. 333 # 21-22</a:t>
            </a:r>
          </a:p>
          <a:p>
            <a:pPr>
              <a:defRPr/>
            </a:pPr>
            <a:r>
              <a:rPr lang="en-US" sz="2400" dirty="0"/>
              <a:t>P. 334 # 23-27</a:t>
            </a:r>
          </a:p>
          <a:p>
            <a:pPr>
              <a:defRPr/>
            </a:pPr>
            <a:r>
              <a:rPr lang="en-US" sz="2400" dirty="0"/>
              <a:t>P. 335 # 1-10</a:t>
            </a:r>
          </a:p>
        </p:txBody>
      </p:sp>
    </p:spTree>
    <p:custDataLst>
      <p:tags r:id="rId1"/>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77DE-615D-4CD4-B4BB-9E9990D495A0}"/>
              </a:ext>
            </a:extLst>
          </p:cNvPr>
          <p:cNvSpPr>
            <a:spLocks noGrp="1"/>
          </p:cNvSpPr>
          <p:nvPr>
            <p:ph type="title"/>
          </p:nvPr>
        </p:nvSpPr>
        <p:spPr/>
        <p:txBody>
          <a:bodyPr/>
          <a:lstStyle/>
          <a:p>
            <a:pPr>
              <a:defRPr/>
            </a:pPr>
            <a:r>
              <a:rPr lang="en-US" dirty="0"/>
              <a:t>Do Now 10.29.19</a:t>
            </a:r>
          </a:p>
        </p:txBody>
      </p:sp>
      <p:sp>
        <p:nvSpPr>
          <p:cNvPr id="3" name="Content Placeholder 2">
            <a:extLst>
              <a:ext uri="{FF2B5EF4-FFF2-40B4-BE49-F238E27FC236}">
                <a16:creationId xmlns:a16="http://schemas.microsoft.com/office/drawing/2014/main" id="{35FC2E26-5A9D-46F2-BFB4-271BC7311F2E}"/>
              </a:ext>
            </a:extLst>
          </p:cNvPr>
          <p:cNvSpPr>
            <a:spLocks noGrp="1"/>
          </p:cNvSpPr>
          <p:nvPr>
            <p:ph idx="1"/>
          </p:nvPr>
        </p:nvSpPr>
        <p:spPr>
          <a:xfrm>
            <a:off x="0" y="1828800"/>
            <a:ext cx="9144000" cy="4635500"/>
          </a:xfrm>
        </p:spPr>
        <p:txBody>
          <a:bodyPr>
            <a:normAutofit/>
          </a:bodyPr>
          <a:lstStyle/>
          <a:p>
            <a:pPr marL="0" indent="0" algn="ctr">
              <a:buNone/>
              <a:defRPr/>
            </a:pPr>
            <a:r>
              <a:rPr lang="en-US" sz="2000" dirty="0">
                <a:solidFill>
                  <a:srgbClr val="FF7C80"/>
                </a:solidFill>
              </a:rPr>
              <a:t>Have your air pressure lab out on your desk for Mrs. </a:t>
            </a:r>
            <a:r>
              <a:rPr lang="en-US" sz="2000" dirty="0" err="1">
                <a:solidFill>
                  <a:srgbClr val="FF7C80"/>
                </a:solidFill>
              </a:rPr>
              <a:t>Dwills</a:t>
            </a:r>
            <a:r>
              <a:rPr lang="en-US" sz="2000" dirty="0">
                <a:solidFill>
                  <a:srgbClr val="FF7C80"/>
                </a:solidFill>
              </a:rPr>
              <a:t> to check</a:t>
            </a:r>
          </a:p>
          <a:p>
            <a:pPr>
              <a:buFont typeface="Wingdings 2" panose="05020102010507070707" pitchFamily="18" charset="2"/>
              <a:buAutoNum type="arabicPeriod"/>
              <a:defRPr/>
            </a:pPr>
            <a:r>
              <a:rPr lang="en-US" sz="2400" dirty="0"/>
              <a:t>What is the difference between a warm and a cold front?</a:t>
            </a:r>
          </a:p>
          <a:p>
            <a:pPr>
              <a:buFont typeface="Wingdings 2" panose="05020102010507070707" pitchFamily="18" charset="2"/>
              <a:buAutoNum type="arabicPeriod"/>
              <a:defRPr/>
            </a:pPr>
            <a:r>
              <a:rPr lang="en-US" sz="2400" dirty="0"/>
              <a:t>Where do continental tropical air masses originate from?</a:t>
            </a:r>
          </a:p>
          <a:p>
            <a:pPr>
              <a:buFont typeface="Wingdings 2" panose="05020102010507070707" pitchFamily="18" charset="2"/>
              <a:buAutoNum type="arabicPeriod"/>
              <a:defRPr/>
            </a:pPr>
            <a:r>
              <a:rPr lang="en-US" sz="2400" dirty="0"/>
              <a:t>Air always moves from _______ pressure to ______ pressure.</a:t>
            </a:r>
          </a:p>
          <a:p>
            <a:pPr>
              <a:buFont typeface="Wingdings 2" panose="05020102010507070707" pitchFamily="18" charset="2"/>
              <a:buAutoNum type="arabicPeriod"/>
              <a:defRPr/>
            </a:pPr>
            <a:r>
              <a:rPr lang="en-US" sz="2400" dirty="0"/>
              <a:t>Yesterday was extremely foggy in the morning. How would you describe the air pressure?</a:t>
            </a:r>
          </a:p>
          <a:p>
            <a:pPr>
              <a:buFont typeface="Wingdings 2" panose="05020102010507070707" pitchFamily="18" charset="2"/>
              <a:buAutoNum type="arabicPeriod"/>
              <a:defRPr/>
            </a:pPr>
            <a:r>
              <a:rPr lang="en-US" sz="2400" dirty="0"/>
              <a:t>If a cold front moves in and it is below 32 degrees Fahrenheit, what will most likely happen? </a:t>
            </a:r>
          </a:p>
          <a:p>
            <a:pPr>
              <a:buFont typeface="Wingdings 2" panose="05020102010507070707" pitchFamily="18" charset="2"/>
              <a:buAutoNum type="arabicPeriod"/>
              <a:defRPr/>
            </a:pPr>
            <a:r>
              <a:rPr lang="en-US" sz="2400" dirty="0"/>
              <a:t>What always happens at a front?</a:t>
            </a:r>
          </a:p>
        </p:txBody>
      </p:sp>
    </p:spTree>
    <p:custDataLst>
      <p:tags r:id="rId1"/>
    </p:custData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F88C6-9B02-46F0-9EDD-EF2EC8720B31}"/>
              </a:ext>
            </a:extLst>
          </p:cNvPr>
          <p:cNvSpPr>
            <a:spLocks noGrp="1"/>
          </p:cNvSpPr>
          <p:nvPr>
            <p:ph type="title"/>
          </p:nvPr>
        </p:nvSpPr>
        <p:spPr/>
        <p:txBody>
          <a:bodyPr/>
          <a:lstStyle/>
          <a:p>
            <a:pPr>
              <a:defRPr/>
            </a:pPr>
            <a:r>
              <a:rPr lang="en-US" dirty="0"/>
              <a:t>Storm Project Examples</a:t>
            </a:r>
          </a:p>
        </p:txBody>
      </p:sp>
      <p:sp>
        <p:nvSpPr>
          <p:cNvPr id="3" name="Content Placeholder 2">
            <a:extLst>
              <a:ext uri="{FF2B5EF4-FFF2-40B4-BE49-F238E27FC236}">
                <a16:creationId xmlns:a16="http://schemas.microsoft.com/office/drawing/2014/main" id="{8509AFCB-D1F6-4F09-B26D-C15179E5430A}"/>
              </a:ext>
            </a:extLst>
          </p:cNvPr>
          <p:cNvSpPr>
            <a:spLocks noGrp="1"/>
          </p:cNvSpPr>
          <p:nvPr>
            <p:ph idx="1"/>
          </p:nvPr>
        </p:nvSpPr>
        <p:spPr>
          <a:xfrm>
            <a:off x="809625" y="2222500"/>
            <a:ext cx="7524750" cy="3636963"/>
          </a:xfrm>
        </p:spPr>
        <p:txBody>
          <a:bodyPr/>
          <a:lstStyle/>
          <a:p>
            <a:pPr>
              <a:defRPr/>
            </a:pPr>
            <a:r>
              <a:rPr lang="en-US" u="sng" dirty="0">
                <a:hlinkClick r:id="rId3"/>
              </a:rPr>
              <a:t>https://weather.com/news/news/2018-10-16-mexico-beach-home-survives-hurricane-michael</a:t>
            </a:r>
            <a:r>
              <a:rPr lang="en-US" dirty="0"/>
              <a:t>  </a:t>
            </a:r>
          </a:p>
          <a:p>
            <a:pPr>
              <a:defRPr/>
            </a:pPr>
            <a:r>
              <a:rPr lang="en-US" dirty="0">
                <a:hlinkClick r:id="rId4"/>
              </a:rPr>
              <a:t>https://youtu.be/jbm1KWgYul4</a:t>
            </a:r>
            <a:endParaRPr lang="en-US" dirty="0"/>
          </a:p>
        </p:txBody>
      </p:sp>
    </p:spTree>
    <p:custDataLst>
      <p:tags r:id="rId1"/>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9A08-816B-4FD6-A340-A0E54A4C3C96}"/>
              </a:ext>
            </a:extLst>
          </p:cNvPr>
          <p:cNvSpPr>
            <a:spLocks noGrp="1"/>
          </p:cNvSpPr>
          <p:nvPr>
            <p:ph type="title"/>
          </p:nvPr>
        </p:nvSpPr>
        <p:spPr/>
        <p:txBody>
          <a:bodyPr/>
          <a:lstStyle/>
          <a:p>
            <a:pPr>
              <a:defRPr/>
            </a:pPr>
            <a:r>
              <a:rPr lang="en-US" dirty="0"/>
              <a:t>Do Now 10.30.19</a:t>
            </a:r>
          </a:p>
        </p:txBody>
      </p:sp>
      <p:sp>
        <p:nvSpPr>
          <p:cNvPr id="3" name="Content Placeholder 2">
            <a:extLst>
              <a:ext uri="{FF2B5EF4-FFF2-40B4-BE49-F238E27FC236}">
                <a16:creationId xmlns:a16="http://schemas.microsoft.com/office/drawing/2014/main" id="{2C3D443F-299A-404A-AC08-CFBDE3350FE9}"/>
              </a:ext>
            </a:extLst>
          </p:cNvPr>
          <p:cNvSpPr>
            <a:spLocks noGrp="1"/>
          </p:cNvSpPr>
          <p:nvPr>
            <p:ph idx="1"/>
          </p:nvPr>
        </p:nvSpPr>
        <p:spPr>
          <a:xfrm>
            <a:off x="21771" y="1774825"/>
            <a:ext cx="9144000" cy="4635500"/>
          </a:xfrm>
        </p:spPr>
        <p:txBody>
          <a:bodyPr>
            <a:noAutofit/>
          </a:bodyPr>
          <a:lstStyle/>
          <a:p>
            <a:pPr marL="0" indent="0" algn="ctr">
              <a:buNone/>
              <a:defRPr/>
            </a:pPr>
            <a:r>
              <a:rPr lang="en-US" sz="2000" dirty="0">
                <a:solidFill>
                  <a:srgbClr val="FF7C80"/>
                </a:solidFill>
              </a:rPr>
              <a:t>Have your storm planning sheet out on your desk</a:t>
            </a:r>
          </a:p>
          <a:p>
            <a:pPr>
              <a:buFont typeface="Wingdings 2" panose="05020102010507070707" pitchFamily="18" charset="2"/>
              <a:buAutoNum type="arabicPeriod"/>
              <a:defRPr/>
            </a:pPr>
            <a:r>
              <a:rPr lang="en-US" sz="2000" dirty="0"/>
              <a:t>Which type of heat transfer do you think is most important? Why?</a:t>
            </a:r>
          </a:p>
          <a:p>
            <a:pPr>
              <a:buFont typeface="Wingdings 2" panose="05020102010507070707" pitchFamily="18" charset="2"/>
              <a:buAutoNum type="arabicPeriod"/>
              <a:defRPr/>
            </a:pPr>
            <a:r>
              <a:rPr lang="en-US" sz="2000" dirty="0"/>
              <a:t>A barometer measures air pressure. Imagine that the barometer in Miami is falling. What does this indicate about the weather?</a:t>
            </a:r>
          </a:p>
          <a:p>
            <a:pPr>
              <a:buFont typeface="Wingdings 2" panose="05020102010507070707" pitchFamily="18" charset="2"/>
              <a:buAutoNum type="arabicPeriod"/>
              <a:defRPr/>
            </a:pPr>
            <a:r>
              <a:rPr lang="en-US" sz="2000" dirty="0"/>
              <a:t>Condensation is part of the water cycle. During condensation, water vapor cools and changes from a gas to a liquid. What happens when this process occurs near Earth’s surface?</a:t>
            </a:r>
          </a:p>
          <a:p>
            <a:pPr>
              <a:buFont typeface="Wingdings 2" panose="05020102010507070707" pitchFamily="18" charset="2"/>
              <a:buAutoNum type="arabicPeriod"/>
              <a:defRPr/>
            </a:pPr>
            <a:r>
              <a:rPr lang="en-US" sz="2000" dirty="0"/>
              <a:t>What global winds are located 30 degrees N latitude and 30 degrees S latitude?</a:t>
            </a:r>
          </a:p>
          <a:p>
            <a:pPr>
              <a:buFont typeface="Wingdings 2" panose="05020102010507070707" pitchFamily="18" charset="2"/>
              <a:buAutoNum type="arabicPeriod"/>
              <a:defRPr/>
            </a:pPr>
            <a:r>
              <a:rPr lang="en-US" sz="2000" dirty="0"/>
              <a:t>Why do weather systems usually move from west to east across the United States?</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887315" y="887313"/>
            <a:ext cx="6858002" cy="5083374"/>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2E16FAE-FA4C-4FF5-813C-AD2C81AC98E4}"/>
              </a:ext>
            </a:extLst>
          </p:cNvPr>
          <p:cNvSpPr>
            <a:spLocks noGrp="1"/>
          </p:cNvSpPr>
          <p:nvPr>
            <p:ph type="title"/>
          </p:nvPr>
        </p:nvSpPr>
        <p:spPr>
          <a:xfrm>
            <a:off x="338635" y="947607"/>
            <a:ext cx="3292070" cy="4962786"/>
          </a:xfrm>
        </p:spPr>
        <p:txBody>
          <a:bodyPr vert="horz" lIns="91440" tIns="45720" rIns="91440" bIns="45720" rtlCol="0" anchor="ctr">
            <a:normAutofit/>
          </a:bodyPr>
          <a:lstStyle/>
          <a:p>
            <a:pPr eaLnBrk="1" hangingPunct="1">
              <a:defRPr/>
            </a:pPr>
            <a:r>
              <a:rPr lang="en-US" sz="5400">
                <a:ea typeface="+mj-ea"/>
                <a:cs typeface="+mj-cs"/>
              </a:rPr>
              <a:t>Syllabus: Let the games begin</a:t>
            </a:r>
          </a:p>
        </p:txBody>
      </p:sp>
      <p:sp>
        <p:nvSpPr>
          <p:cNvPr id="3" name="Content Placeholder 2">
            <a:extLst>
              <a:ext uri="{FF2B5EF4-FFF2-40B4-BE49-F238E27FC236}">
                <a16:creationId xmlns:a16="http://schemas.microsoft.com/office/drawing/2014/main" id="{7CB80C91-DA39-4172-810C-5E59230D355F}"/>
              </a:ext>
            </a:extLst>
          </p:cNvPr>
          <p:cNvSpPr>
            <a:spLocks noGrp="1"/>
          </p:cNvSpPr>
          <p:nvPr>
            <p:ph idx="1"/>
          </p:nvPr>
        </p:nvSpPr>
        <p:spPr>
          <a:xfrm>
            <a:off x="5422008" y="947607"/>
            <a:ext cx="3114492" cy="4962785"/>
          </a:xfrm>
          <a:effectLst/>
        </p:spPr>
        <p:txBody>
          <a:bodyPr vert="horz" lIns="91440" tIns="45720" rIns="91440" bIns="45720" rtlCol="0" anchor="ctr">
            <a:normAutofit/>
          </a:bodyPr>
          <a:lstStyle/>
          <a:p>
            <a:pPr marL="0" indent="0" eaLnBrk="1" hangingPunct="1">
              <a:buNone/>
              <a:defRPr/>
            </a:pPr>
            <a:r>
              <a:rPr lang="en-US" sz="2400" dirty="0"/>
              <a:t>Make sure you get it signed and returned ASAP!!</a:t>
            </a:r>
            <a:endParaRPr lang="en-US" sz="2400"/>
          </a:p>
        </p:txBody>
      </p:sp>
    </p:spTree>
    <p:custDataLst>
      <p:tags r:id="rId1"/>
    </p:custData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DB9D-4E0E-44DF-B2A1-A5D2E815C2FC}"/>
              </a:ext>
            </a:extLst>
          </p:cNvPr>
          <p:cNvSpPr>
            <a:spLocks noGrp="1"/>
          </p:cNvSpPr>
          <p:nvPr>
            <p:ph type="title"/>
          </p:nvPr>
        </p:nvSpPr>
        <p:spPr/>
        <p:txBody>
          <a:bodyPr/>
          <a:lstStyle/>
          <a:p>
            <a:pPr>
              <a:defRPr/>
            </a:pPr>
            <a:r>
              <a:rPr lang="en-US" dirty="0"/>
              <a:t>Tuesday Brain Teaser</a:t>
            </a:r>
          </a:p>
        </p:txBody>
      </p:sp>
      <p:sp>
        <p:nvSpPr>
          <p:cNvPr id="3" name="Content Placeholder 2">
            <a:extLst>
              <a:ext uri="{FF2B5EF4-FFF2-40B4-BE49-F238E27FC236}">
                <a16:creationId xmlns:a16="http://schemas.microsoft.com/office/drawing/2014/main" id="{75BC3B49-0356-4730-8459-DE658D951D72}"/>
              </a:ext>
            </a:extLst>
          </p:cNvPr>
          <p:cNvSpPr>
            <a:spLocks noGrp="1"/>
          </p:cNvSpPr>
          <p:nvPr>
            <p:ph idx="1"/>
          </p:nvPr>
        </p:nvSpPr>
        <p:spPr>
          <a:xfrm>
            <a:off x="809625" y="2222500"/>
            <a:ext cx="7524750" cy="3636963"/>
          </a:xfrm>
        </p:spPr>
        <p:txBody>
          <a:bodyPr/>
          <a:lstStyle/>
          <a:p>
            <a:pPr marL="0" indent="0">
              <a:buFont typeface="Wingdings 2" panose="05020102010507070707" pitchFamily="18" charset="2"/>
              <a:buNone/>
              <a:defRPr/>
            </a:pPr>
            <a:r>
              <a:rPr lang="en-US" b="1" dirty="0"/>
              <a:t>Brain Teaser</a:t>
            </a:r>
          </a:p>
          <a:p>
            <a:pPr>
              <a:defRPr/>
            </a:pPr>
            <a:r>
              <a:rPr lang="en-US" dirty="0"/>
              <a:t>A number has 5 digits.</a:t>
            </a:r>
          </a:p>
          <a:p>
            <a:pPr>
              <a:defRPr/>
            </a:pPr>
            <a:r>
              <a:rPr lang="en-US" dirty="0"/>
              <a:t>The first and the third digits are the same, all others are different.</a:t>
            </a:r>
          </a:p>
          <a:p>
            <a:pPr>
              <a:defRPr/>
            </a:pPr>
            <a:r>
              <a:rPr lang="en-US" dirty="0"/>
              <a:t>The highest digit is 7 and the lowest is 1.</a:t>
            </a:r>
          </a:p>
          <a:p>
            <a:pPr>
              <a:defRPr/>
            </a:pPr>
            <a:r>
              <a:rPr lang="en-US" dirty="0"/>
              <a:t>The third digit is twice as much as the fourth.</a:t>
            </a:r>
          </a:p>
          <a:p>
            <a:pPr>
              <a:defRPr/>
            </a:pPr>
            <a:r>
              <a:rPr lang="en-US" dirty="0"/>
              <a:t>The second digit is higher than the fifth.</a:t>
            </a:r>
          </a:p>
          <a:p>
            <a:pPr>
              <a:defRPr/>
            </a:pPr>
            <a:r>
              <a:rPr lang="en-US" dirty="0"/>
              <a:t>The sum of the five digits is 23.</a:t>
            </a:r>
          </a:p>
          <a:p>
            <a:pPr>
              <a:defRPr/>
            </a:pPr>
            <a:endParaRPr lang="en-US" dirty="0"/>
          </a:p>
        </p:txBody>
      </p:sp>
    </p:spTree>
    <p:custDataLst>
      <p:tags r:id="rId1"/>
    </p:custData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5E4D-A555-4661-8E42-828D524ED0EF}"/>
              </a:ext>
            </a:extLst>
          </p:cNvPr>
          <p:cNvSpPr>
            <a:spLocks noGrp="1"/>
          </p:cNvSpPr>
          <p:nvPr>
            <p:ph type="title"/>
          </p:nvPr>
        </p:nvSpPr>
        <p:spPr/>
        <p:txBody>
          <a:bodyPr/>
          <a:lstStyle/>
          <a:p>
            <a:pPr>
              <a:defRPr/>
            </a:pPr>
            <a:r>
              <a:rPr lang="en-US" dirty="0"/>
              <a:t>Answer</a:t>
            </a:r>
          </a:p>
        </p:txBody>
      </p:sp>
      <p:sp>
        <p:nvSpPr>
          <p:cNvPr id="3" name="Content Placeholder 2">
            <a:extLst>
              <a:ext uri="{FF2B5EF4-FFF2-40B4-BE49-F238E27FC236}">
                <a16:creationId xmlns:a16="http://schemas.microsoft.com/office/drawing/2014/main" id="{5ECA1B27-A9A8-4F13-9FD5-A6F703015A00}"/>
              </a:ext>
            </a:extLst>
          </p:cNvPr>
          <p:cNvSpPr>
            <a:spLocks noGrp="1"/>
          </p:cNvSpPr>
          <p:nvPr>
            <p:ph idx="1"/>
          </p:nvPr>
        </p:nvSpPr>
        <p:spPr>
          <a:xfrm>
            <a:off x="809625" y="2222500"/>
            <a:ext cx="7524750" cy="3636963"/>
          </a:xfrm>
        </p:spPr>
        <p:txBody>
          <a:bodyPr/>
          <a:lstStyle/>
          <a:p>
            <a:pPr>
              <a:defRPr/>
            </a:pPr>
            <a:r>
              <a:rPr lang="en-US" dirty="0"/>
              <a:t>67631 </a:t>
            </a:r>
            <a:r>
              <a:rPr lang="en-US" dirty="0">
                <a:sym typeface="Wingdings" panose="05000000000000000000" pitchFamily="2" charset="2"/>
              </a:rPr>
              <a:t></a:t>
            </a:r>
            <a:endParaRPr lang="en-US" dirty="0"/>
          </a:p>
        </p:txBody>
      </p:sp>
    </p:spTree>
    <p:custDataLst>
      <p:tags r:id="rId1"/>
    </p:custData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5805-6416-4D0F-8313-63C8B60509F8}"/>
              </a:ext>
            </a:extLst>
          </p:cNvPr>
          <p:cNvSpPr>
            <a:spLocks noGrp="1"/>
          </p:cNvSpPr>
          <p:nvPr>
            <p:ph type="title"/>
          </p:nvPr>
        </p:nvSpPr>
        <p:spPr/>
        <p:txBody>
          <a:bodyPr/>
          <a:lstStyle/>
          <a:p>
            <a:pPr>
              <a:defRPr/>
            </a:pPr>
            <a:r>
              <a:rPr lang="en-US" dirty="0"/>
              <a:t>Do Now 10.31.19</a:t>
            </a:r>
          </a:p>
        </p:txBody>
      </p:sp>
      <p:sp>
        <p:nvSpPr>
          <p:cNvPr id="3" name="Content Placeholder 2">
            <a:extLst>
              <a:ext uri="{FF2B5EF4-FFF2-40B4-BE49-F238E27FC236}">
                <a16:creationId xmlns:a16="http://schemas.microsoft.com/office/drawing/2014/main" id="{BECDD502-617C-4D55-9754-C3249C354A7D}"/>
              </a:ext>
            </a:extLst>
          </p:cNvPr>
          <p:cNvSpPr>
            <a:spLocks noGrp="1"/>
          </p:cNvSpPr>
          <p:nvPr>
            <p:ph idx="1"/>
          </p:nvPr>
        </p:nvSpPr>
        <p:spPr>
          <a:xfrm>
            <a:off x="0" y="1905000"/>
            <a:ext cx="9123363" cy="5334000"/>
          </a:xfrm>
        </p:spPr>
        <p:txBody>
          <a:bodyPr>
            <a:normAutofit/>
          </a:bodyPr>
          <a:lstStyle/>
          <a:p>
            <a:pPr>
              <a:buFont typeface="Wingdings 2" panose="05020102010507070707" pitchFamily="18" charset="2"/>
              <a:buAutoNum type="arabicPeriod"/>
              <a:defRPr/>
            </a:pPr>
            <a:r>
              <a:rPr lang="en-US" sz="2400" dirty="0"/>
              <a:t>Make a diagram of a land breeze WITHOUT looking back at your notes</a:t>
            </a:r>
          </a:p>
          <a:p>
            <a:pPr>
              <a:buFont typeface="Wingdings 2" panose="05020102010507070707" pitchFamily="18" charset="2"/>
              <a:buAutoNum type="arabicPeriod"/>
              <a:defRPr/>
            </a:pPr>
            <a:r>
              <a:rPr lang="en-US" sz="2400" dirty="0"/>
              <a:t>Make a diagram of a sea breeze WITHOUT looking back at your notes</a:t>
            </a:r>
          </a:p>
          <a:p>
            <a:pPr>
              <a:buFont typeface="Wingdings 2" panose="05020102010507070707" pitchFamily="18" charset="2"/>
              <a:buAutoNum type="arabicPeriod"/>
              <a:defRPr/>
            </a:pPr>
            <a:r>
              <a:rPr lang="en-US" sz="2400" dirty="0"/>
              <a:t>What is air made of?</a:t>
            </a:r>
          </a:p>
          <a:p>
            <a:pPr>
              <a:buFont typeface="Wingdings 2" panose="05020102010507070707" pitchFamily="18" charset="2"/>
              <a:buAutoNum type="arabicPeriod"/>
              <a:defRPr/>
            </a:pPr>
            <a:r>
              <a:rPr lang="en-US" sz="2400" dirty="0"/>
              <a:t>What is the purpose of the ozone layer?</a:t>
            </a:r>
          </a:p>
          <a:p>
            <a:pPr>
              <a:buFont typeface="Wingdings 2" panose="05020102010507070707" pitchFamily="18" charset="2"/>
              <a:buAutoNum type="arabicPeriod"/>
              <a:defRPr/>
            </a:pPr>
            <a:r>
              <a:rPr lang="en-US" sz="2400" dirty="0"/>
              <a:t>WRITING WEDNESDAY </a:t>
            </a:r>
            <a:r>
              <a:rPr lang="en-US" sz="1600" dirty="0">
                <a:solidFill>
                  <a:srgbClr val="FFC000"/>
                </a:solidFill>
              </a:rPr>
              <a:t>(on a Thursday): </a:t>
            </a:r>
            <a:r>
              <a:rPr lang="en-US" sz="2400" dirty="0"/>
              <a:t>Write a story starting with the following: “Today the sun burned out…”</a:t>
            </a:r>
          </a:p>
          <a:p>
            <a:pPr>
              <a:buFont typeface="Wingdings 2" panose="05020102010507070707" pitchFamily="18" charset="2"/>
              <a:buAutoNum type="arabicPeriod"/>
              <a:defRPr/>
            </a:pPr>
            <a:endParaRPr lang="en-US" dirty="0"/>
          </a:p>
        </p:txBody>
      </p:sp>
      <p:pic>
        <p:nvPicPr>
          <p:cNvPr id="5" name="Picture 4" descr="A picture containing text&#10;&#10;Description automatically generated">
            <a:extLst>
              <a:ext uri="{FF2B5EF4-FFF2-40B4-BE49-F238E27FC236}">
                <a16:creationId xmlns:a16="http://schemas.microsoft.com/office/drawing/2014/main" id="{1A6237DF-A46C-4E68-8DE9-A7768EB9D3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67399" y="269301"/>
            <a:ext cx="1179457" cy="1400174"/>
          </a:xfrm>
          <a:prstGeom prst="rect">
            <a:avLst/>
          </a:prstGeom>
        </p:spPr>
      </p:pic>
      <p:sp>
        <p:nvSpPr>
          <p:cNvPr id="6" name="TextBox 5">
            <a:extLst>
              <a:ext uri="{FF2B5EF4-FFF2-40B4-BE49-F238E27FC236}">
                <a16:creationId xmlns:a16="http://schemas.microsoft.com/office/drawing/2014/main" id="{4694B2B2-074C-462A-AA2C-E830703CB0AE}"/>
              </a:ext>
            </a:extLst>
          </p:cNvPr>
          <p:cNvSpPr txBox="1"/>
          <p:nvPr/>
        </p:nvSpPr>
        <p:spPr>
          <a:xfrm>
            <a:off x="5867400" y="1905000"/>
            <a:ext cx="921582" cy="784830"/>
          </a:xfrm>
          <a:prstGeom prst="rect">
            <a:avLst/>
          </a:prstGeom>
          <a:noFill/>
        </p:spPr>
        <p:txBody>
          <a:bodyPr wrap="square" rtlCol="0">
            <a:spAutoFit/>
          </a:bodyPr>
          <a:lstStyle/>
          <a:p>
            <a:r>
              <a:rPr lang="en-US" sz="900">
                <a:hlinkClick r:id="rId4" tooltip="http://www.ciaomaestra.com/2010_10_24_archive.html"/>
              </a:rPr>
              <a:t>This Photo</a:t>
            </a:r>
            <a:r>
              <a:rPr lang="en-US" sz="900"/>
              <a:t> by Unknown Author is licensed under </a:t>
            </a:r>
            <a:r>
              <a:rPr lang="en-US" sz="900">
                <a:hlinkClick r:id="rId5" tooltip="https://creativecommons.org/licenses/by-nc-sa/3.0/"/>
              </a:rPr>
              <a:t>CC BY-SA-NC</a:t>
            </a:r>
            <a:endParaRPr lang="en-US" sz="900"/>
          </a:p>
        </p:txBody>
      </p:sp>
      <p:sp>
        <p:nvSpPr>
          <p:cNvPr id="7" name="Rectangle 6">
            <a:extLst>
              <a:ext uri="{FF2B5EF4-FFF2-40B4-BE49-F238E27FC236}">
                <a16:creationId xmlns:a16="http://schemas.microsoft.com/office/drawing/2014/main" id="{C43C41C9-C73D-4349-8D26-6F18E2E5CFD9}"/>
              </a:ext>
            </a:extLst>
          </p:cNvPr>
          <p:cNvSpPr/>
          <p:nvPr/>
        </p:nvSpPr>
        <p:spPr>
          <a:xfrm>
            <a:off x="5867399" y="1905000"/>
            <a:ext cx="921582" cy="78483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A630-512E-4091-8A29-87174DAA8FAF}"/>
              </a:ext>
            </a:extLst>
          </p:cNvPr>
          <p:cNvSpPr>
            <a:spLocks noGrp="1"/>
          </p:cNvSpPr>
          <p:nvPr>
            <p:ph type="title"/>
          </p:nvPr>
        </p:nvSpPr>
        <p:spPr/>
        <p:txBody>
          <a:bodyPr/>
          <a:lstStyle/>
          <a:p>
            <a:r>
              <a:rPr lang="en-US" dirty="0"/>
              <a:t>Do Now 11.1.19</a:t>
            </a:r>
          </a:p>
        </p:txBody>
      </p:sp>
      <p:sp>
        <p:nvSpPr>
          <p:cNvPr id="3" name="Content Placeholder 2">
            <a:extLst>
              <a:ext uri="{FF2B5EF4-FFF2-40B4-BE49-F238E27FC236}">
                <a16:creationId xmlns:a16="http://schemas.microsoft.com/office/drawing/2014/main" id="{6F63D65F-23A6-4874-8E91-C571D32039D6}"/>
              </a:ext>
            </a:extLst>
          </p:cNvPr>
          <p:cNvSpPr>
            <a:spLocks noGrp="1"/>
          </p:cNvSpPr>
          <p:nvPr>
            <p:ph idx="1"/>
          </p:nvPr>
        </p:nvSpPr>
        <p:spPr/>
        <p:txBody>
          <a:bodyPr>
            <a:normAutofit/>
          </a:bodyPr>
          <a:lstStyle/>
          <a:p>
            <a:pPr marL="0" indent="0">
              <a:buNone/>
            </a:pPr>
            <a:r>
              <a:rPr lang="en-US" sz="2800" dirty="0"/>
              <a:t>4</a:t>
            </a:r>
            <a:r>
              <a:rPr lang="en-US" sz="2800" baseline="30000" dirty="0"/>
              <a:t>th</a:t>
            </a:r>
            <a:r>
              <a:rPr lang="en-US" sz="2800" dirty="0"/>
              <a:t> period: have your storm planning sheet out on your desk. Once you have this on your desk, grab a laptop.</a:t>
            </a:r>
          </a:p>
          <a:p>
            <a:pPr marL="0" indent="0">
              <a:buNone/>
            </a:pPr>
            <a:r>
              <a:rPr lang="en-US" sz="2800" dirty="0"/>
              <a:t>Group 4 &amp; 5: grab from Cart B</a:t>
            </a:r>
          </a:p>
          <a:p>
            <a:pPr marL="0" indent="0">
              <a:buNone/>
            </a:pPr>
            <a:r>
              <a:rPr lang="en-US" sz="2800" dirty="0"/>
              <a:t>Group 1, 2 &amp; 3: grab from Cart A</a:t>
            </a:r>
          </a:p>
        </p:txBody>
      </p:sp>
    </p:spTree>
    <p:extLst>
      <p:ext uri="{BB962C8B-B14F-4D97-AF65-F5344CB8AC3E}">
        <p14:creationId xmlns:p14="http://schemas.microsoft.com/office/powerpoint/2010/main" val="730367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F0A3-ED42-4C7D-9D02-21F04099F880}"/>
              </a:ext>
            </a:extLst>
          </p:cNvPr>
          <p:cNvSpPr>
            <a:spLocks noGrp="1"/>
          </p:cNvSpPr>
          <p:nvPr>
            <p:ph type="title"/>
          </p:nvPr>
        </p:nvSpPr>
        <p:spPr/>
        <p:txBody>
          <a:bodyPr/>
          <a:lstStyle/>
          <a:p>
            <a:pPr>
              <a:defRPr/>
            </a:pPr>
            <a:r>
              <a:rPr lang="en-US" dirty="0"/>
              <a:t>Do Now 11.1.19</a:t>
            </a:r>
          </a:p>
        </p:txBody>
      </p:sp>
      <p:sp>
        <p:nvSpPr>
          <p:cNvPr id="3" name="Content Placeholder 2">
            <a:extLst>
              <a:ext uri="{FF2B5EF4-FFF2-40B4-BE49-F238E27FC236}">
                <a16:creationId xmlns:a16="http://schemas.microsoft.com/office/drawing/2014/main" id="{D873E6A8-451B-4B0B-B04E-A42C2B29C12D}"/>
              </a:ext>
            </a:extLst>
          </p:cNvPr>
          <p:cNvSpPr>
            <a:spLocks noGrp="1"/>
          </p:cNvSpPr>
          <p:nvPr>
            <p:ph idx="1"/>
          </p:nvPr>
        </p:nvSpPr>
        <p:spPr>
          <a:xfrm>
            <a:off x="0" y="2222500"/>
            <a:ext cx="9144000" cy="4254500"/>
          </a:xfrm>
        </p:spPr>
        <p:txBody>
          <a:bodyPr>
            <a:noAutofit/>
          </a:bodyPr>
          <a:lstStyle/>
          <a:p>
            <a:pPr marL="0" indent="0" algn="ctr">
              <a:buFont typeface="Wingdings 2" panose="05020102010507070707" pitchFamily="18" charset="2"/>
              <a:buNone/>
              <a:defRPr/>
            </a:pPr>
            <a:r>
              <a:rPr lang="en-US" sz="2400" dirty="0">
                <a:solidFill>
                  <a:srgbClr val="FF7C80"/>
                </a:solidFill>
              </a:rPr>
              <a:t>Pick up this week’s article from the side table</a:t>
            </a:r>
          </a:p>
          <a:p>
            <a:pPr>
              <a:buFont typeface="Wingdings 2" panose="05020102010507070707" pitchFamily="18" charset="2"/>
              <a:buAutoNum type="arabicPeriod"/>
              <a:defRPr/>
            </a:pPr>
            <a:r>
              <a:rPr lang="en-US" sz="2800" dirty="0"/>
              <a:t>What did you find interesting or surprising?</a:t>
            </a:r>
          </a:p>
          <a:p>
            <a:pPr>
              <a:buFont typeface="Wingdings 2" panose="05020102010507070707" pitchFamily="18" charset="2"/>
              <a:buAutoNum type="arabicPeriod"/>
              <a:defRPr/>
            </a:pPr>
            <a:r>
              <a:rPr lang="en-US" sz="2800" dirty="0"/>
              <a:t>What topic(s) relate to what we have learned in class?</a:t>
            </a:r>
          </a:p>
          <a:p>
            <a:pPr>
              <a:buFont typeface="Wingdings 2" panose="05020102010507070707" pitchFamily="18" charset="2"/>
              <a:buAutoNum type="arabicPeriod"/>
              <a:defRPr/>
            </a:pPr>
            <a:r>
              <a:rPr lang="en-US" sz="2800" dirty="0"/>
              <a:t>What section(s) would you like to do further research on? Why?</a:t>
            </a:r>
          </a:p>
          <a:p>
            <a:pPr>
              <a:buFont typeface="Wingdings 2" panose="05020102010507070707" pitchFamily="18" charset="2"/>
              <a:buAutoNum type="arabicPeriod"/>
              <a:defRPr/>
            </a:pPr>
            <a:r>
              <a:rPr lang="en-US" sz="2800" dirty="0"/>
              <a:t>Count your neighbor’s “Do </a:t>
            </a:r>
            <a:r>
              <a:rPr lang="en-US" sz="2800" dirty="0" err="1"/>
              <a:t>Nows</a:t>
            </a:r>
            <a:r>
              <a:rPr lang="en-US" sz="2800" dirty="0"/>
              <a:t>” (They should have 5!)</a:t>
            </a:r>
          </a:p>
        </p:txBody>
      </p:sp>
    </p:spTree>
    <p:custDataLst>
      <p:tags r:id="rId1"/>
    </p:custData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D1F8-BE0F-41D6-84B0-EFE069301918}"/>
              </a:ext>
            </a:extLst>
          </p:cNvPr>
          <p:cNvSpPr>
            <a:spLocks noGrp="1"/>
          </p:cNvSpPr>
          <p:nvPr>
            <p:ph type="title"/>
          </p:nvPr>
        </p:nvSpPr>
        <p:spPr/>
        <p:txBody>
          <a:bodyPr/>
          <a:lstStyle/>
          <a:p>
            <a:r>
              <a:rPr lang="en-US" dirty="0"/>
              <a:t>SOLAR OVEN TESTING</a:t>
            </a:r>
          </a:p>
        </p:txBody>
      </p:sp>
      <p:sp>
        <p:nvSpPr>
          <p:cNvPr id="3" name="Content Placeholder 2">
            <a:extLst>
              <a:ext uri="{FF2B5EF4-FFF2-40B4-BE49-F238E27FC236}">
                <a16:creationId xmlns:a16="http://schemas.microsoft.com/office/drawing/2014/main" id="{557A3759-6E48-4925-A4B9-4DF75E28CCD5}"/>
              </a:ext>
            </a:extLst>
          </p:cNvPr>
          <p:cNvSpPr>
            <a:spLocks noGrp="1"/>
          </p:cNvSpPr>
          <p:nvPr>
            <p:ph idx="1"/>
          </p:nvPr>
        </p:nvSpPr>
        <p:spPr>
          <a:xfrm>
            <a:off x="0" y="1905000"/>
            <a:ext cx="9143999" cy="4876800"/>
          </a:xfrm>
        </p:spPr>
        <p:txBody>
          <a:bodyPr>
            <a:normAutofit/>
          </a:bodyPr>
          <a:lstStyle/>
          <a:p>
            <a:pPr>
              <a:buAutoNum type="arabicPeriod"/>
            </a:pPr>
            <a:r>
              <a:rPr lang="en-US" sz="2400" dirty="0"/>
              <a:t>Grab a “</a:t>
            </a:r>
            <a:r>
              <a:rPr lang="en-US" sz="2400" dirty="0" err="1"/>
              <a:t>gimme</a:t>
            </a:r>
            <a:r>
              <a:rPr lang="en-US" sz="2400" dirty="0"/>
              <a:t> s’more proportions/solar oven testing” sheet from the FRONT counter.</a:t>
            </a:r>
          </a:p>
          <a:p>
            <a:pPr>
              <a:buAutoNum type="arabicPeriod"/>
            </a:pPr>
            <a:r>
              <a:rPr lang="en-US" sz="2400" dirty="0"/>
              <a:t>Grab a clipboard from the BIG cabinet</a:t>
            </a:r>
          </a:p>
          <a:p>
            <a:pPr>
              <a:buAutoNum type="arabicPeriod"/>
            </a:pPr>
            <a:r>
              <a:rPr lang="en-US" sz="2400" dirty="0"/>
              <a:t>Have a writing utensil on your desk</a:t>
            </a:r>
          </a:p>
          <a:p>
            <a:pPr>
              <a:buAutoNum type="arabicPeriod"/>
            </a:pPr>
            <a:r>
              <a:rPr lang="en-US" sz="2400" dirty="0"/>
              <a:t>Sit with your group and have your solar oven on your desk</a:t>
            </a:r>
          </a:p>
          <a:p>
            <a:pPr>
              <a:buAutoNum type="arabicPeriod"/>
            </a:pPr>
            <a:r>
              <a:rPr lang="en-US" sz="2400" dirty="0"/>
              <a:t>We are leaving at 1:40 to head out to LANE 13 (so be ready!)</a:t>
            </a:r>
          </a:p>
        </p:txBody>
      </p:sp>
    </p:spTree>
    <p:extLst>
      <p:ext uri="{BB962C8B-B14F-4D97-AF65-F5344CB8AC3E}">
        <p14:creationId xmlns:p14="http://schemas.microsoft.com/office/powerpoint/2010/main" val="35170555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1EEC-EE1C-48A2-8BA6-64BB9206E8C2}"/>
              </a:ext>
            </a:extLst>
          </p:cNvPr>
          <p:cNvSpPr>
            <a:spLocks noGrp="1"/>
          </p:cNvSpPr>
          <p:nvPr>
            <p:ph type="title"/>
          </p:nvPr>
        </p:nvSpPr>
        <p:spPr/>
        <p:txBody>
          <a:bodyPr/>
          <a:lstStyle/>
          <a:p>
            <a:pPr>
              <a:defRPr/>
            </a:pPr>
            <a:r>
              <a:rPr lang="en-US" dirty="0"/>
              <a:t>Do Now 11.4.19</a:t>
            </a:r>
          </a:p>
        </p:txBody>
      </p:sp>
      <p:sp>
        <p:nvSpPr>
          <p:cNvPr id="3" name="Content Placeholder 2">
            <a:extLst>
              <a:ext uri="{FF2B5EF4-FFF2-40B4-BE49-F238E27FC236}">
                <a16:creationId xmlns:a16="http://schemas.microsoft.com/office/drawing/2014/main" id="{F5E1FE05-BA11-4BA4-A22B-A80013170485}"/>
              </a:ext>
            </a:extLst>
          </p:cNvPr>
          <p:cNvSpPr>
            <a:spLocks noGrp="1"/>
          </p:cNvSpPr>
          <p:nvPr>
            <p:ph idx="1"/>
          </p:nvPr>
        </p:nvSpPr>
        <p:spPr>
          <a:xfrm>
            <a:off x="0" y="2222500"/>
            <a:ext cx="9144000" cy="3636963"/>
          </a:xfrm>
        </p:spPr>
        <p:txBody>
          <a:bodyPr/>
          <a:lstStyle/>
          <a:p>
            <a:pPr>
              <a:buFont typeface="Wingdings 2" panose="05020102010507070707" pitchFamily="18" charset="2"/>
              <a:buAutoNum type="arabicPeriod"/>
              <a:defRPr/>
            </a:pPr>
            <a:r>
              <a:rPr lang="en-US" sz="2400" dirty="0"/>
              <a:t>What type of air pressure is associated with tornadoes? Hurricanes? Blizzards? Thunderstorms?</a:t>
            </a:r>
          </a:p>
          <a:p>
            <a:pPr>
              <a:buFont typeface="Wingdings 2" panose="05020102010507070707" pitchFamily="18" charset="2"/>
              <a:buAutoNum type="arabicPeriod"/>
              <a:defRPr/>
            </a:pPr>
            <a:r>
              <a:rPr lang="en-US" sz="2400" dirty="0"/>
              <a:t>Why do we have wind? </a:t>
            </a:r>
          </a:p>
          <a:p>
            <a:pPr>
              <a:buFont typeface="Wingdings 2" panose="05020102010507070707" pitchFamily="18" charset="2"/>
              <a:buAutoNum type="arabicPeriod"/>
              <a:defRPr/>
            </a:pPr>
            <a:r>
              <a:rPr lang="en-US" sz="2400" dirty="0"/>
              <a:t>What type of  air masses are needed for a cold front?</a:t>
            </a:r>
          </a:p>
          <a:p>
            <a:pPr>
              <a:buFont typeface="Wingdings 2" panose="05020102010507070707" pitchFamily="18" charset="2"/>
              <a:buAutoNum type="arabicPeriod"/>
              <a:defRPr/>
            </a:pPr>
            <a:r>
              <a:rPr lang="en-US" sz="2400" dirty="0"/>
              <a:t>What type of front do you think causes a blizzard? What about a hurricane?</a:t>
            </a:r>
          </a:p>
        </p:txBody>
      </p:sp>
    </p:spTree>
    <p:custDataLst>
      <p:tags r:id="rId1"/>
    </p:custData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EEAC7-AD35-4979-A962-C0C4CADA7146}"/>
              </a:ext>
            </a:extLst>
          </p:cNvPr>
          <p:cNvSpPr>
            <a:spLocks noGrp="1"/>
          </p:cNvSpPr>
          <p:nvPr>
            <p:ph type="title"/>
          </p:nvPr>
        </p:nvSpPr>
        <p:spPr>
          <a:xfrm>
            <a:off x="228600" y="669697"/>
            <a:ext cx="2847975" cy="969963"/>
          </a:xfrm>
        </p:spPr>
        <p:txBody>
          <a:bodyPr/>
          <a:lstStyle/>
          <a:p>
            <a:pPr>
              <a:defRPr/>
            </a:pPr>
            <a:r>
              <a:rPr lang="en-US" dirty="0"/>
              <a:t>STORM BOOK</a:t>
            </a:r>
          </a:p>
        </p:txBody>
      </p:sp>
      <p:pic>
        <p:nvPicPr>
          <p:cNvPr id="4" name="Content Placeholder 3">
            <a:extLst>
              <a:ext uri="{FF2B5EF4-FFF2-40B4-BE49-F238E27FC236}">
                <a16:creationId xmlns:a16="http://schemas.microsoft.com/office/drawing/2014/main" id="{742402F9-5920-431A-BE79-A46F582BDCA7}"/>
              </a:ext>
            </a:extLst>
          </p:cNvPr>
          <p:cNvPicPr>
            <a:picLocks noGrp="1" noChangeAspect="1"/>
          </p:cNvPicPr>
          <p:nvPr>
            <p:ph idx="1"/>
          </p:nvPr>
        </p:nvPicPr>
        <p:blipFill>
          <a:blip r:embed="rId3"/>
          <a:stretch>
            <a:fillRect/>
          </a:stretch>
        </p:blipFill>
        <p:spPr>
          <a:xfrm>
            <a:off x="2147888" y="227508"/>
            <a:ext cx="6234112" cy="4933456"/>
          </a:xfrm>
        </p:spPr>
      </p:pic>
      <p:pic>
        <p:nvPicPr>
          <p:cNvPr id="188420" name="Picture 4">
            <a:extLst>
              <a:ext uri="{FF2B5EF4-FFF2-40B4-BE49-F238E27FC236}">
                <a16:creationId xmlns:a16="http://schemas.microsoft.com/office/drawing/2014/main" id="{7255CD55-F5ED-4636-B6CE-41502A0D18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7888" y="5160964"/>
            <a:ext cx="6234112" cy="17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629F-73D5-4B12-BE1F-9EA00A95EAF2}"/>
              </a:ext>
            </a:extLst>
          </p:cNvPr>
          <p:cNvSpPr>
            <a:spLocks noGrp="1"/>
          </p:cNvSpPr>
          <p:nvPr>
            <p:ph type="title"/>
          </p:nvPr>
        </p:nvSpPr>
        <p:spPr/>
        <p:txBody>
          <a:bodyPr/>
          <a:lstStyle/>
          <a:p>
            <a:pPr>
              <a:defRPr/>
            </a:pPr>
            <a:r>
              <a:rPr lang="en-US" dirty="0"/>
              <a:t>STORM BOOK</a:t>
            </a:r>
          </a:p>
        </p:txBody>
      </p:sp>
      <p:sp>
        <p:nvSpPr>
          <p:cNvPr id="3" name="Content Placeholder 2">
            <a:extLst>
              <a:ext uri="{FF2B5EF4-FFF2-40B4-BE49-F238E27FC236}">
                <a16:creationId xmlns:a16="http://schemas.microsoft.com/office/drawing/2014/main" id="{9BF9104E-9C28-45FC-B9A4-D649BA9B36A4}"/>
              </a:ext>
            </a:extLst>
          </p:cNvPr>
          <p:cNvSpPr>
            <a:spLocks noGrp="1"/>
          </p:cNvSpPr>
          <p:nvPr>
            <p:ph idx="1"/>
          </p:nvPr>
        </p:nvSpPr>
        <p:spPr>
          <a:xfrm>
            <a:off x="228600" y="2222500"/>
            <a:ext cx="8915400" cy="3636963"/>
          </a:xfrm>
        </p:spPr>
        <p:txBody>
          <a:bodyPr/>
          <a:lstStyle/>
          <a:p>
            <a:pPr marL="0" indent="0">
              <a:buFont typeface="Wingdings 2" panose="05020102010507070707" pitchFamily="18" charset="2"/>
              <a:buNone/>
              <a:defRPr/>
            </a:pPr>
            <a:r>
              <a:rPr lang="en-US" dirty="0"/>
              <a:t>HURRICANES, TORNADOES, THUNDERSTORMS, BLIZZARDS</a:t>
            </a:r>
          </a:p>
          <a:p>
            <a:pPr>
              <a:defRPr/>
            </a:pPr>
            <a:r>
              <a:rPr lang="en-US" dirty="0"/>
              <a:t>For each storm you will need the following:</a:t>
            </a:r>
          </a:p>
          <a:p>
            <a:pPr lvl="1">
              <a:defRPr/>
            </a:pPr>
            <a:r>
              <a:rPr lang="en-US" dirty="0"/>
              <a:t>Causes (how it forms)</a:t>
            </a:r>
          </a:p>
          <a:p>
            <a:pPr lvl="1">
              <a:defRPr/>
            </a:pPr>
            <a:r>
              <a:rPr lang="en-US" dirty="0"/>
              <a:t>Effects</a:t>
            </a:r>
          </a:p>
          <a:p>
            <a:pPr lvl="1">
              <a:defRPr/>
            </a:pPr>
            <a:r>
              <a:rPr lang="en-US" dirty="0"/>
              <a:t>Air masses and fronts</a:t>
            </a:r>
          </a:p>
          <a:p>
            <a:pPr lvl="1">
              <a:defRPr/>
            </a:pPr>
            <a:r>
              <a:rPr lang="en-US" dirty="0"/>
              <a:t>Where it happens the most</a:t>
            </a:r>
          </a:p>
          <a:p>
            <a:pPr lvl="1">
              <a:defRPr/>
            </a:pPr>
            <a:r>
              <a:rPr lang="en-US" dirty="0"/>
              <a:t>Interesting Facts</a:t>
            </a:r>
          </a:p>
        </p:txBody>
      </p:sp>
    </p:spTree>
    <p:custDataLst>
      <p:tags r:id="rId1"/>
    </p:custData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97FF-03CF-4BC7-BC0B-CCB1D849F0EC}"/>
              </a:ext>
            </a:extLst>
          </p:cNvPr>
          <p:cNvSpPr>
            <a:spLocks noGrp="1"/>
          </p:cNvSpPr>
          <p:nvPr>
            <p:ph type="title"/>
          </p:nvPr>
        </p:nvSpPr>
        <p:spPr/>
        <p:txBody>
          <a:bodyPr/>
          <a:lstStyle/>
          <a:p>
            <a:pPr>
              <a:defRPr/>
            </a:pPr>
            <a:r>
              <a:rPr lang="en-US" dirty="0"/>
              <a:t>Do Now 11.6.19</a:t>
            </a:r>
          </a:p>
        </p:txBody>
      </p:sp>
      <p:sp>
        <p:nvSpPr>
          <p:cNvPr id="3" name="Content Placeholder 2">
            <a:extLst>
              <a:ext uri="{FF2B5EF4-FFF2-40B4-BE49-F238E27FC236}">
                <a16:creationId xmlns:a16="http://schemas.microsoft.com/office/drawing/2014/main" id="{A5C9B29A-C8E6-499C-8F46-8E54D4454328}"/>
              </a:ext>
            </a:extLst>
          </p:cNvPr>
          <p:cNvSpPr>
            <a:spLocks noGrp="1"/>
          </p:cNvSpPr>
          <p:nvPr>
            <p:ph idx="1"/>
          </p:nvPr>
        </p:nvSpPr>
        <p:spPr>
          <a:xfrm>
            <a:off x="76200" y="2222500"/>
            <a:ext cx="8915400" cy="4559300"/>
          </a:xfrm>
        </p:spPr>
        <p:txBody>
          <a:bodyPr>
            <a:normAutofit lnSpcReduction="10000"/>
          </a:bodyPr>
          <a:lstStyle/>
          <a:p>
            <a:pPr>
              <a:buFont typeface="Wingdings 2" panose="05020102010507070707" pitchFamily="18" charset="2"/>
              <a:buAutoNum type="arabicPeriod"/>
              <a:defRPr/>
            </a:pPr>
            <a:r>
              <a:rPr lang="en-US" sz="2400" dirty="0"/>
              <a:t>What is an air mass?</a:t>
            </a:r>
          </a:p>
          <a:p>
            <a:pPr>
              <a:buFont typeface="Wingdings 2" panose="05020102010507070707" pitchFamily="18" charset="2"/>
              <a:buAutoNum type="arabicPeriod"/>
              <a:defRPr/>
            </a:pPr>
            <a:r>
              <a:rPr lang="en-US" sz="2400" dirty="0"/>
              <a:t>What two air masses do you think we experience the most in Atlanta?</a:t>
            </a:r>
          </a:p>
          <a:p>
            <a:pPr>
              <a:buFont typeface="Wingdings 2" panose="05020102010507070707" pitchFamily="18" charset="2"/>
              <a:buAutoNum type="arabicPeriod"/>
              <a:defRPr/>
            </a:pPr>
            <a:r>
              <a:rPr lang="en-US" sz="2400" dirty="0"/>
              <a:t>The jet stream is formed by two air masses colliding. What kind of air masses do you think they are?</a:t>
            </a:r>
          </a:p>
          <a:p>
            <a:pPr>
              <a:buFont typeface="Wingdings 2" panose="05020102010507070707" pitchFamily="18" charset="2"/>
              <a:buAutoNum type="arabicPeriod"/>
              <a:defRPr/>
            </a:pPr>
            <a:r>
              <a:rPr lang="en-US" sz="2400" dirty="0"/>
              <a:t>It’s getting colder outside, why do you think that is happening?</a:t>
            </a:r>
          </a:p>
          <a:p>
            <a:pPr>
              <a:buFont typeface="Wingdings 2" panose="05020102010507070707" pitchFamily="18" charset="2"/>
              <a:buAutoNum type="arabicPeriod"/>
              <a:defRPr/>
            </a:pPr>
            <a:r>
              <a:rPr lang="en-US" sz="2400" dirty="0"/>
              <a:t>Why do winds tend to curve?</a:t>
            </a:r>
          </a:p>
          <a:p>
            <a:pPr>
              <a:buFont typeface="Wingdings 2" panose="05020102010507070707" pitchFamily="18" charset="2"/>
              <a:buAutoNum type="arabicPeriod"/>
              <a:defRPr/>
            </a:pPr>
            <a:r>
              <a:rPr lang="en-US" sz="2400" dirty="0"/>
              <a:t>How is distance away from the equator and temperature related?</a:t>
            </a:r>
          </a:p>
          <a:p>
            <a:pPr marL="0" indent="0">
              <a:buNone/>
              <a:defRPr/>
            </a:pPr>
            <a:endParaRPr lang="en-US" sz="2400"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172CD-3D3F-4BB4-A249-1DE85B845458}"/>
              </a:ext>
            </a:extLst>
          </p:cNvPr>
          <p:cNvSpPr>
            <a:spLocks noGrp="1"/>
          </p:cNvSpPr>
          <p:nvPr>
            <p:ph type="title"/>
          </p:nvPr>
        </p:nvSpPr>
        <p:spPr/>
        <p:txBody>
          <a:bodyPr/>
          <a:lstStyle/>
          <a:p>
            <a:pPr>
              <a:defRPr/>
            </a:pPr>
            <a:r>
              <a:rPr lang="en-US" dirty="0"/>
              <a:t>Do Now</a:t>
            </a:r>
          </a:p>
        </p:txBody>
      </p:sp>
      <p:sp>
        <p:nvSpPr>
          <p:cNvPr id="3" name="Content Placeholder 2">
            <a:extLst>
              <a:ext uri="{FF2B5EF4-FFF2-40B4-BE49-F238E27FC236}">
                <a16:creationId xmlns:a16="http://schemas.microsoft.com/office/drawing/2014/main" id="{89118ABB-B8C0-44EA-95BB-ACBD2AC1F478}"/>
              </a:ext>
            </a:extLst>
          </p:cNvPr>
          <p:cNvSpPr>
            <a:spLocks noGrp="1"/>
          </p:cNvSpPr>
          <p:nvPr>
            <p:ph idx="1"/>
          </p:nvPr>
        </p:nvSpPr>
        <p:spPr>
          <a:xfrm>
            <a:off x="5872" y="1804966"/>
            <a:ext cx="9142694" cy="5056579"/>
          </a:xfrm>
        </p:spPr>
        <p:txBody>
          <a:bodyPr>
            <a:normAutofit/>
          </a:bodyPr>
          <a:lstStyle/>
          <a:p>
            <a:pPr>
              <a:buFont typeface="+mj-lt"/>
              <a:buAutoNum type="arabicPeriod"/>
              <a:defRPr/>
            </a:pPr>
            <a:r>
              <a:rPr lang="en-US" sz="2400" dirty="0"/>
              <a:t>Write your FIRST and LAST name on the lined side of your index card</a:t>
            </a:r>
          </a:p>
          <a:p>
            <a:pPr>
              <a:buFont typeface="+mj-lt"/>
              <a:buAutoNum type="arabicPeriod"/>
              <a:defRPr/>
            </a:pPr>
            <a:r>
              <a:rPr lang="en-US" sz="2400" dirty="0"/>
              <a:t>Write three words describing how you would like to be remembered when you leave 6</a:t>
            </a:r>
            <a:r>
              <a:rPr lang="en-US" sz="2400" baseline="30000" dirty="0"/>
              <a:t>th</a:t>
            </a:r>
            <a:r>
              <a:rPr lang="en-US" sz="2400" dirty="0"/>
              <a:t> grade ON THE BLANK SIDE</a:t>
            </a:r>
          </a:p>
          <a:p>
            <a:pPr>
              <a:buFont typeface="+mj-lt"/>
              <a:buAutoNum type="arabicPeriod"/>
              <a:defRPr/>
            </a:pPr>
            <a:r>
              <a:rPr lang="en-US" sz="2400" dirty="0"/>
              <a:t>Write a goal you’d like to achieve by the end of 6</a:t>
            </a:r>
            <a:r>
              <a:rPr lang="en-US" sz="2400" baseline="30000" dirty="0"/>
              <a:t>th</a:t>
            </a:r>
            <a:r>
              <a:rPr lang="en-US" sz="2400" dirty="0"/>
              <a:t> grade on the LINED SIDE</a:t>
            </a:r>
          </a:p>
          <a:p>
            <a:pPr>
              <a:buAutoNum type="arabicPeriod"/>
              <a:defRPr/>
            </a:pPr>
            <a:r>
              <a:rPr lang="en-US" sz="2400" dirty="0"/>
              <a:t>Color it, decorate it with pictures :)</a:t>
            </a:r>
          </a:p>
          <a:p>
            <a:pPr>
              <a:buFont typeface="+mj-lt"/>
              <a:buAutoNum type="arabicPeriod"/>
              <a:defRPr/>
            </a:pPr>
            <a:r>
              <a:rPr lang="en-US" sz="2400" dirty="0"/>
              <a:t>DON’T SHARE IT WITH YOUR NEIGHBORS</a:t>
            </a:r>
          </a:p>
          <a:p>
            <a:pPr marL="457200" lvl="1" indent="0">
              <a:buFont typeface="Wingdings 2" panose="05020102010507070707" pitchFamily="18" charset="2"/>
              <a:buNone/>
              <a:defRPr/>
            </a:pPr>
            <a:r>
              <a:rPr lang="en-US" sz="2400" dirty="0"/>
              <a:t>Example: Ms. Dudek #inspiring #</a:t>
            </a:r>
            <a:r>
              <a:rPr lang="en-US" sz="2400" dirty="0" err="1"/>
              <a:t>thoughtprovoking</a:t>
            </a:r>
            <a:r>
              <a:rPr lang="en-US" sz="2400" dirty="0"/>
              <a:t> #challenging</a:t>
            </a:r>
          </a:p>
        </p:txBody>
      </p:sp>
    </p:spTree>
    <p:custDataLst>
      <p:tags r:id="rId1"/>
    </p:custData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9D66-4AB0-4628-B89B-8D15D293A8AB}"/>
              </a:ext>
            </a:extLst>
          </p:cNvPr>
          <p:cNvSpPr>
            <a:spLocks noGrp="1"/>
          </p:cNvSpPr>
          <p:nvPr>
            <p:ph type="title"/>
          </p:nvPr>
        </p:nvSpPr>
        <p:spPr/>
        <p:txBody>
          <a:bodyPr/>
          <a:lstStyle/>
          <a:p>
            <a:pPr>
              <a:defRPr/>
            </a:pPr>
            <a:r>
              <a:rPr lang="en-US" dirty="0"/>
              <a:t>Do Now 11.7.19</a:t>
            </a:r>
          </a:p>
        </p:txBody>
      </p:sp>
      <p:sp>
        <p:nvSpPr>
          <p:cNvPr id="3" name="Content Placeholder 2">
            <a:extLst>
              <a:ext uri="{FF2B5EF4-FFF2-40B4-BE49-F238E27FC236}">
                <a16:creationId xmlns:a16="http://schemas.microsoft.com/office/drawing/2014/main" id="{2517D339-F8E5-4CF6-8581-730FED983C5E}"/>
              </a:ext>
            </a:extLst>
          </p:cNvPr>
          <p:cNvSpPr>
            <a:spLocks noGrp="1"/>
          </p:cNvSpPr>
          <p:nvPr>
            <p:ph idx="1"/>
          </p:nvPr>
        </p:nvSpPr>
        <p:spPr>
          <a:xfrm>
            <a:off x="0" y="2222500"/>
            <a:ext cx="9144000" cy="4559300"/>
          </a:xfrm>
        </p:spPr>
        <p:txBody>
          <a:bodyPr>
            <a:normAutofit fontScale="92500" lnSpcReduction="10000"/>
          </a:bodyPr>
          <a:lstStyle/>
          <a:p>
            <a:pPr>
              <a:buFont typeface="Wingdings 2" panose="05020102010507070707" pitchFamily="18" charset="2"/>
              <a:buAutoNum type="arabicPeriod"/>
              <a:defRPr/>
            </a:pPr>
            <a:r>
              <a:rPr lang="en-US" sz="2800" dirty="0"/>
              <a:t>What is a front?</a:t>
            </a:r>
          </a:p>
          <a:p>
            <a:pPr>
              <a:buFont typeface="Wingdings 2" panose="05020102010507070707" pitchFamily="18" charset="2"/>
              <a:buAutoNum type="arabicPeriod"/>
              <a:defRPr/>
            </a:pPr>
            <a:r>
              <a:rPr lang="en-US" sz="2800" dirty="0"/>
              <a:t>Name all the global winds starting from the North pole and ending at the South pole. </a:t>
            </a:r>
          </a:p>
          <a:p>
            <a:pPr>
              <a:buFont typeface="Wingdings 2" panose="05020102010507070707" pitchFamily="18" charset="2"/>
              <a:buAutoNum type="arabicPeriod"/>
              <a:defRPr/>
            </a:pPr>
            <a:r>
              <a:rPr lang="en-US" sz="2800" dirty="0"/>
              <a:t>Describe an occluded front</a:t>
            </a:r>
          </a:p>
          <a:p>
            <a:pPr>
              <a:buFont typeface="Wingdings 2" panose="05020102010507070707" pitchFamily="18" charset="2"/>
              <a:buAutoNum type="arabicPeriod"/>
              <a:defRPr/>
            </a:pPr>
            <a:r>
              <a:rPr lang="en-US" sz="2800" dirty="0"/>
              <a:t>A storm surge is an effect of what type of severe weather event? Describe what this is.</a:t>
            </a:r>
          </a:p>
          <a:p>
            <a:pPr>
              <a:buFont typeface="Wingdings 2" panose="05020102010507070707" pitchFamily="18" charset="2"/>
              <a:buAutoNum type="arabicPeriod"/>
              <a:defRPr/>
            </a:pPr>
            <a:r>
              <a:rPr lang="en-US" sz="2800" dirty="0"/>
              <a:t>Describe  the eye of a hurricane.</a:t>
            </a:r>
          </a:p>
          <a:p>
            <a:pPr>
              <a:buFont typeface="Wingdings 2" panose="05020102010507070707" pitchFamily="18" charset="2"/>
              <a:buAutoNum type="arabicPeriod"/>
              <a:defRPr/>
            </a:pPr>
            <a:r>
              <a:rPr lang="en-US" sz="2800" dirty="0"/>
              <a:t>Water vapor is an important part  of  all storms. How can you add more water vapor to the air? (Hint: increase or  decrease the temperature?)</a:t>
            </a:r>
          </a:p>
        </p:txBody>
      </p:sp>
    </p:spTree>
    <p:custDataLst>
      <p:tags r:id="rId1"/>
    </p:custData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CDB7-A686-4617-ACDA-32DFB18CF5C6}"/>
              </a:ext>
            </a:extLst>
          </p:cNvPr>
          <p:cNvSpPr>
            <a:spLocks noGrp="1"/>
          </p:cNvSpPr>
          <p:nvPr>
            <p:ph type="title"/>
          </p:nvPr>
        </p:nvSpPr>
        <p:spPr/>
        <p:txBody>
          <a:bodyPr/>
          <a:lstStyle/>
          <a:p>
            <a:pPr>
              <a:defRPr/>
            </a:pPr>
            <a:r>
              <a:rPr lang="en-US" dirty="0"/>
              <a:t>Do Now 11.8.19</a:t>
            </a:r>
          </a:p>
        </p:txBody>
      </p:sp>
      <p:sp>
        <p:nvSpPr>
          <p:cNvPr id="3" name="Content Placeholder 2">
            <a:extLst>
              <a:ext uri="{FF2B5EF4-FFF2-40B4-BE49-F238E27FC236}">
                <a16:creationId xmlns:a16="http://schemas.microsoft.com/office/drawing/2014/main" id="{20878E24-3008-4189-8E90-BC1371BA4325}"/>
              </a:ext>
            </a:extLst>
          </p:cNvPr>
          <p:cNvSpPr>
            <a:spLocks noGrp="1"/>
          </p:cNvSpPr>
          <p:nvPr>
            <p:ph idx="1"/>
          </p:nvPr>
        </p:nvSpPr>
        <p:spPr>
          <a:xfrm>
            <a:off x="152400" y="2222500"/>
            <a:ext cx="8763000" cy="3636963"/>
          </a:xfrm>
        </p:spPr>
        <p:txBody>
          <a:bodyPr/>
          <a:lstStyle/>
          <a:p>
            <a:pPr marL="0" indent="0">
              <a:buFont typeface="Wingdings 2" panose="05020102010507070707" pitchFamily="18" charset="2"/>
              <a:buNone/>
              <a:defRPr/>
            </a:pPr>
            <a:r>
              <a:rPr lang="en-US" sz="2400" dirty="0">
                <a:solidFill>
                  <a:srgbClr val="FF7C80"/>
                </a:solidFill>
              </a:rPr>
              <a:t>Pick up a copy of this week’s article from Mrs. </a:t>
            </a:r>
            <a:r>
              <a:rPr lang="en-US" sz="2400" dirty="0" err="1">
                <a:solidFill>
                  <a:srgbClr val="FF7C80"/>
                </a:solidFill>
              </a:rPr>
              <a:t>Dwills</a:t>
            </a:r>
            <a:r>
              <a:rPr lang="en-US" sz="2400" dirty="0">
                <a:solidFill>
                  <a:srgbClr val="FF7C80"/>
                </a:solidFill>
              </a:rPr>
              <a:t> desk</a:t>
            </a:r>
          </a:p>
          <a:p>
            <a:pPr>
              <a:buFont typeface="Wingdings 2" panose="05020102010507070707" pitchFamily="18" charset="2"/>
              <a:buAutoNum type="arabicPeriod"/>
              <a:defRPr/>
            </a:pPr>
            <a:r>
              <a:rPr lang="en-US" sz="2400" dirty="0"/>
              <a:t>What did you find interesting or surprising?</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4!)</a:t>
            </a:r>
          </a:p>
        </p:txBody>
      </p:sp>
    </p:spTree>
    <p:custDataLst>
      <p:tags r:id="rId1"/>
    </p:custData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437E-2FA3-4F12-AAFF-D49F69125844}"/>
              </a:ext>
            </a:extLst>
          </p:cNvPr>
          <p:cNvSpPr>
            <a:spLocks noGrp="1"/>
          </p:cNvSpPr>
          <p:nvPr>
            <p:ph type="title"/>
          </p:nvPr>
        </p:nvSpPr>
        <p:spPr/>
        <p:txBody>
          <a:bodyPr/>
          <a:lstStyle/>
          <a:p>
            <a:pPr>
              <a:defRPr/>
            </a:pPr>
            <a:r>
              <a:rPr lang="en-US" dirty="0"/>
              <a:t>Do Now 11.11.19</a:t>
            </a:r>
          </a:p>
        </p:txBody>
      </p:sp>
      <p:sp>
        <p:nvSpPr>
          <p:cNvPr id="3" name="Content Placeholder 2">
            <a:extLst>
              <a:ext uri="{FF2B5EF4-FFF2-40B4-BE49-F238E27FC236}">
                <a16:creationId xmlns:a16="http://schemas.microsoft.com/office/drawing/2014/main" id="{2B25E3B5-0C22-44E5-ABCD-7BAD2EBE708E}"/>
              </a:ext>
            </a:extLst>
          </p:cNvPr>
          <p:cNvSpPr>
            <a:spLocks noGrp="1"/>
          </p:cNvSpPr>
          <p:nvPr>
            <p:ph idx="1"/>
          </p:nvPr>
        </p:nvSpPr>
        <p:spPr>
          <a:xfrm>
            <a:off x="76200" y="2222500"/>
            <a:ext cx="8915400" cy="4330700"/>
          </a:xfrm>
        </p:spPr>
        <p:txBody>
          <a:bodyPr/>
          <a:lstStyle/>
          <a:p>
            <a:pPr>
              <a:buFont typeface="Wingdings 2" panose="05020102010507070707" pitchFamily="18" charset="2"/>
              <a:buAutoNum type="arabicPeriod"/>
              <a:defRPr/>
            </a:pPr>
            <a:r>
              <a:rPr lang="en-US" sz="2800" dirty="0"/>
              <a:t>Now that we are about done with presentations, what questions do you have about severe weather events?</a:t>
            </a:r>
          </a:p>
          <a:p>
            <a:pPr>
              <a:buFont typeface="Wingdings 2" panose="05020102010507070707" pitchFamily="18" charset="2"/>
              <a:buAutoNum type="arabicPeriod"/>
              <a:defRPr/>
            </a:pPr>
            <a:r>
              <a:rPr lang="en-US" sz="2800" dirty="0"/>
              <a:t>What type of air masses are needed for  each severe weather event?</a:t>
            </a:r>
          </a:p>
          <a:p>
            <a:pPr>
              <a:buFont typeface="Wingdings 2" panose="05020102010507070707" pitchFamily="18" charset="2"/>
              <a:buAutoNum type="arabicPeriod"/>
              <a:defRPr/>
            </a:pPr>
            <a:r>
              <a:rPr lang="en-US" sz="2800" dirty="0"/>
              <a:t>Where do tornadoes happen the most? Why?</a:t>
            </a:r>
          </a:p>
          <a:p>
            <a:pPr>
              <a:buFont typeface="Wingdings 2" panose="05020102010507070707" pitchFamily="18" charset="2"/>
              <a:buAutoNum type="arabicPeriod"/>
              <a:defRPr/>
            </a:pPr>
            <a:r>
              <a:rPr lang="en-US" sz="2800" dirty="0"/>
              <a:t>Where do hurricanes happen the most? Why?</a:t>
            </a:r>
          </a:p>
          <a:p>
            <a:pPr>
              <a:buFont typeface="Wingdings 2" panose="05020102010507070707" pitchFamily="18" charset="2"/>
              <a:buAutoNum type="arabicPeriod"/>
              <a:defRPr/>
            </a:pPr>
            <a:r>
              <a:rPr lang="en-US" sz="2800" dirty="0"/>
              <a:t>What is so devastating about blizzards?</a:t>
            </a:r>
          </a:p>
        </p:txBody>
      </p:sp>
    </p:spTree>
    <p:custDataLst>
      <p:tags r:id="rId1"/>
    </p:custData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711C-9DA7-4C13-A72B-B567284EA218}"/>
              </a:ext>
            </a:extLst>
          </p:cNvPr>
          <p:cNvSpPr>
            <a:spLocks noGrp="1"/>
          </p:cNvSpPr>
          <p:nvPr>
            <p:ph type="title"/>
          </p:nvPr>
        </p:nvSpPr>
        <p:spPr/>
        <p:txBody>
          <a:bodyPr/>
          <a:lstStyle/>
          <a:p>
            <a:pPr>
              <a:defRPr/>
            </a:pPr>
            <a:r>
              <a:rPr lang="en-US" dirty="0"/>
              <a:t>Do Now 11.13.19</a:t>
            </a:r>
          </a:p>
        </p:txBody>
      </p:sp>
      <p:sp>
        <p:nvSpPr>
          <p:cNvPr id="3" name="Content Placeholder 2">
            <a:extLst>
              <a:ext uri="{FF2B5EF4-FFF2-40B4-BE49-F238E27FC236}">
                <a16:creationId xmlns:a16="http://schemas.microsoft.com/office/drawing/2014/main" id="{550A1F3F-C397-4214-8FD1-6662D1946478}"/>
              </a:ext>
            </a:extLst>
          </p:cNvPr>
          <p:cNvSpPr>
            <a:spLocks noGrp="1"/>
          </p:cNvSpPr>
          <p:nvPr>
            <p:ph idx="1"/>
          </p:nvPr>
        </p:nvSpPr>
        <p:spPr>
          <a:xfrm>
            <a:off x="228600" y="2222500"/>
            <a:ext cx="5181600" cy="4635500"/>
          </a:xfrm>
        </p:spPr>
        <p:txBody>
          <a:bodyPr>
            <a:normAutofit fontScale="92500"/>
          </a:bodyPr>
          <a:lstStyle/>
          <a:p>
            <a:pPr>
              <a:buFont typeface="Wingdings 2" panose="05020102010507070707" pitchFamily="18" charset="2"/>
              <a:buAutoNum type="arabicPeriod"/>
              <a:defRPr/>
            </a:pPr>
            <a:r>
              <a:rPr lang="en-US" sz="2800" dirty="0"/>
              <a:t>As you were looking through your Unit 3 assignments last night to get your folder in order, what questions do you have?</a:t>
            </a:r>
          </a:p>
          <a:p>
            <a:pPr>
              <a:buFont typeface="Wingdings 2" panose="05020102010507070707" pitchFamily="18" charset="2"/>
              <a:buAutoNum type="arabicPeriod"/>
              <a:defRPr/>
            </a:pPr>
            <a:r>
              <a:rPr lang="en-US" sz="2800" dirty="0"/>
              <a:t>Why do we have wind?</a:t>
            </a:r>
          </a:p>
          <a:p>
            <a:pPr>
              <a:buFont typeface="Wingdings 2" panose="05020102010507070707" pitchFamily="18" charset="2"/>
              <a:buAutoNum type="arabicPeriod"/>
              <a:defRPr/>
            </a:pPr>
            <a:r>
              <a:rPr lang="en-US" sz="2800" dirty="0"/>
              <a:t>What are you thankful for today?</a:t>
            </a:r>
          </a:p>
          <a:p>
            <a:pPr marL="0" indent="0" algn="ctr">
              <a:buFont typeface="Wingdings 2" panose="05020102010507070707" pitchFamily="18" charset="2"/>
              <a:buNone/>
              <a:defRPr/>
            </a:pPr>
            <a:r>
              <a:rPr lang="en-US" sz="2400" dirty="0">
                <a:solidFill>
                  <a:srgbClr val="FF7C80"/>
                </a:solidFill>
              </a:rPr>
              <a:t>Have your Unit 3 Folder out on your desk </a:t>
            </a:r>
          </a:p>
        </p:txBody>
      </p:sp>
      <p:pic>
        <p:nvPicPr>
          <p:cNvPr id="5" name="Picture 4" descr="A close up of text on a white background&#10;&#10;Description automatically generated">
            <a:extLst>
              <a:ext uri="{FF2B5EF4-FFF2-40B4-BE49-F238E27FC236}">
                <a16:creationId xmlns:a16="http://schemas.microsoft.com/office/drawing/2014/main" id="{F7230916-88DA-4A2C-82FB-9CE9D11E7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29200" y="2498725"/>
            <a:ext cx="4470400" cy="3352800"/>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C84C-6C56-4D11-B71B-83CE10C809E2}"/>
              </a:ext>
            </a:extLst>
          </p:cNvPr>
          <p:cNvSpPr>
            <a:spLocks noGrp="1"/>
          </p:cNvSpPr>
          <p:nvPr>
            <p:ph type="title"/>
          </p:nvPr>
        </p:nvSpPr>
        <p:spPr/>
        <p:txBody>
          <a:bodyPr/>
          <a:lstStyle/>
          <a:p>
            <a:pPr>
              <a:defRPr/>
            </a:pPr>
            <a:r>
              <a:rPr lang="en-US" dirty="0"/>
              <a:t>Do Now 11.14.19</a:t>
            </a:r>
          </a:p>
        </p:txBody>
      </p:sp>
      <p:sp>
        <p:nvSpPr>
          <p:cNvPr id="3" name="Content Placeholder 2">
            <a:extLst>
              <a:ext uri="{FF2B5EF4-FFF2-40B4-BE49-F238E27FC236}">
                <a16:creationId xmlns:a16="http://schemas.microsoft.com/office/drawing/2014/main" id="{B259FC68-C776-485D-A922-ED736528FE9E}"/>
              </a:ext>
            </a:extLst>
          </p:cNvPr>
          <p:cNvSpPr>
            <a:spLocks noGrp="1"/>
          </p:cNvSpPr>
          <p:nvPr>
            <p:ph idx="1"/>
          </p:nvPr>
        </p:nvSpPr>
        <p:spPr>
          <a:xfrm>
            <a:off x="76200" y="2222500"/>
            <a:ext cx="9067800" cy="4559300"/>
          </a:xfrm>
        </p:spPr>
        <p:txBody>
          <a:bodyPr>
            <a:normAutofit lnSpcReduction="10000"/>
          </a:bodyPr>
          <a:lstStyle/>
          <a:p>
            <a:pPr marL="514350" indent="-514350">
              <a:buFont typeface="+mj-lt"/>
              <a:buAutoNum type="arabicPeriod"/>
              <a:defRPr/>
            </a:pPr>
            <a:r>
              <a:rPr lang="en-US" sz="2800" dirty="0"/>
              <a:t>What concepts were difficult to you on the Unit 3 test?</a:t>
            </a:r>
          </a:p>
          <a:p>
            <a:pPr marL="514350" indent="-514350">
              <a:buFont typeface="+mj-lt"/>
              <a:buAutoNum type="arabicPeriod"/>
              <a:defRPr/>
            </a:pPr>
            <a:r>
              <a:rPr lang="en-US" sz="2800" dirty="0"/>
              <a:t>What concepts did you feel confident about going into the test?</a:t>
            </a:r>
          </a:p>
          <a:p>
            <a:pPr marL="514350" indent="-514350">
              <a:buFont typeface="+mj-lt"/>
              <a:buAutoNum type="arabicPeriod"/>
              <a:defRPr/>
            </a:pPr>
            <a:r>
              <a:rPr lang="en-US" sz="2800" dirty="0"/>
              <a:t>Why do you think Unit 3 is one of the most difficult?</a:t>
            </a:r>
          </a:p>
          <a:p>
            <a:pPr marL="514350" indent="-514350">
              <a:buFont typeface="+mj-lt"/>
              <a:buAutoNum type="arabicPeriod"/>
              <a:defRPr/>
            </a:pPr>
            <a:r>
              <a:rPr lang="en-US" sz="2800" dirty="0"/>
              <a:t>What sort  of information could you have used to study?</a:t>
            </a:r>
          </a:p>
          <a:p>
            <a:pPr marL="0" indent="0" algn="ctr">
              <a:buNone/>
              <a:defRPr/>
            </a:pPr>
            <a:r>
              <a:rPr lang="en-US" sz="2600" dirty="0">
                <a:solidFill>
                  <a:srgbClr val="FF7C80"/>
                </a:solidFill>
              </a:rPr>
              <a:t>Turn in your COMPLETED word search to your period’s IN box</a:t>
            </a:r>
          </a:p>
        </p:txBody>
      </p:sp>
    </p:spTree>
    <p:custDataLst>
      <p:tags r:id="rId1"/>
    </p:custData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50C4-22FC-4796-90D9-09EDF4F345D9}"/>
              </a:ext>
            </a:extLst>
          </p:cNvPr>
          <p:cNvSpPr>
            <a:spLocks noGrp="1"/>
          </p:cNvSpPr>
          <p:nvPr>
            <p:ph type="title"/>
          </p:nvPr>
        </p:nvSpPr>
        <p:spPr/>
        <p:txBody>
          <a:bodyPr/>
          <a:lstStyle/>
          <a:p>
            <a:pPr>
              <a:defRPr/>
            </a:pPr>
            <a:r>
              <a:rPr lang="en-US" dirty="0"/>
              <a:t>Brain teaser</a:t>
            </a:r>
          </a:p>
        </p:txBody>
      </p:sp>
      <p:sp>
        <p:nvSpPr>
          <p:cNvPr id="3" name="Content Placeholder 2">
            <a:extLst>
              <a:ext uri="{FF2B5EF4-FFF2-40B4-BE49-F238E27FC236}">
                <a16:creationId xmlns:a16="http://schemas.microsoft.com/office/drawing/2014/main" id="{A4EB1D31-B7FF-4ABE-97CB-2890F7833062}"/>
              </a:ext>
            </a:extLst>
          </p:cNvPr>
          <p:cNvSpPr>
            <a:spLocks noGrp="1"/>
          </p:cNvSpPr>
          <p:nvPr>
            <p:ph idx="1"/>
          </p:nvPr>
        </p:nvSpPr>
        <p:spPr>
          <a:xfrm>
            <a:off x="300038" y="2590800"/>
            <a:ext cx="8029575" cy="3636963"/>
          </a:xfrm>
        </p:spPr>
        <p:txBody>
          <a:bodyPr/>
          <a:lstStyle/>
          <a:p>
            <a:pPr marL="0" indent="0" algn="ctr">
              <a:buFont typeface="Wingdings 2" panose="05020102010507070707" pitchFamily="18" charset="2"/>
              <a:buNone/>
              <a:defRPr/>
            </a:pPr>
            <a:r>
              <a:rPr lang="en-US" sz="2800" dirty="0">
                <a:solidFill>
                  <a:srgbClr val="FF7C80"/>
                </a:solidFill>
              </a:rPr>
              <a:t>(T+H+A+N+K)</a:t>
            </a:r>
            <a:r>
              <a:rPr lang="en-US" sz="2800" baseline="30000" dirty="0">
                <a:solidFill>
                  <a:srgbClr val="FF7C80"/>
                </a:solidFill>
              </a:rPr>
              <a:t>3</a:t>
            </a:r>
            <a:r>
              <a:rPr lang="en-US" sz="2800" dirty="0">
                <a:solidFill>
                  <a:srgbClr val="FF7C80"/>
                </a:solidFill>
              </a:rPr>
              <a:t>=THANK</a:t>
            </a:r>
          </a:p>
          <a:p>
            <a:pPr marL="0" indent="0">
              <a:buFont typeface="Wingdings 2" panose="05020102010507070707" pitchFamily="18" charset="2"/>
              <a:buNone/>
              <a:defRPr/>
            </a:pPr>
            <a:r>
              <a:rPr lang="en-US" sz="2800" dirty="0"/>
              <a:t>T=?</a:t>
            </a:r>
          </a:p>
          <a:p>
            <a:pPr marL="0" indent="0">
              <a:buFont typeface="Wingdings 2" panose="05020102010507070707" pitchFamily="18" charset="2"/>
              <a:buNone/>
              <a:defRPr/>
            </a:pPr>
            <a:r>
              <a:rPr lang="en-US" sz="2800" dirty="0"/>
              <a:t>H=?</a:t>
            </a:r>
          </a:p>
          <a:p>
            <a:pPr marL="0" indent="0">
              <a:buFont typeface="Wingdings 2" panose="05020102010507070707" pitchFamily="18" charset="2"/>
              <a:buNone/>
              <a:defRPr/>
            </a:pPr>
            <a:r>
              <a:rPr lang="en-US" sz="2800" dirty="0"/>
              <a:t>A=?</a:t>
            </a:r>
          </a:p>
          <a:p>
            <a:pPr marL="0" indent="0">
              <a:buFont typeface="Wingdings 2" panose="05020102010507070707" pitchFamily="18" charset="2"/>
              <a:buNone/>
              <a:defRPr/>
            </a:pPr>
            <a:r>
              <a:rPr lang="en-US" sz="2800" dirty="0"/>
              <a:t>N=?</a:t>
            </a:r>
          </a:p>
          <a:p>
            <a:pPr marL="0" indent="0">
              <a:buFont typeface="Wingdings 2" panose="05020102010507070707" pitchFamily="18" charset="2"/>
              <a:buNone/>
              <a:defRPr/>
            </a:pPr>
            <a:r>
              <a:rPr lang="en-US" sz="2800" dirty="0"/>
              <a:t>K=?</a:t>
            </a:r>
          </a:p>
          <a:p>
            <a:pPr marL="0" indent="0">
              <a:buFont typeface="Wingdings 2" panose="05020102010507070707" pitchFamily="18" charset="2"/>
              <a:buNone/>
              <a:defRPr/>
            </a:pP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2A44-0C6F-455B-9D79-C1B00B9B8CEF}"/>
              </a:ext>
            </a:extLst>
          </p:cNvPr>
          <p:cNvSpPr>
            <a:spLocks noGrp="1"/>
          </p:cNvSpPr>
          <p:nvPr>
            <p:ph type="title"/>
          </p:nvPr>
        </p:nvSpPr>
        <p:spPr/>
        <p:txBody>
          <a:bodyPr/>
          <a:lstStyle/>
          <a:p>
            <a:r>
              <a:rPr lang="en-US" dirty="0"/>
              <a:t>Do Now 11.18.19</a:t>
            </a:r>
          </a:p>
        </p:txBody>
      </p:sp>
      <p:sp>
        <p:nvSpPr>
          <p:cNvPr id="3" name="Content Placeholder 2">
            <a:extLst>
              <a:ext uri="{FF2B5EF4-FFF2-40B4-BE49-F238E27FC236}">
                <a16:creationId xmlns:a16="http://schemas.microsoft.com/office/drawing/2014/main" id="{4CE20195-F8BC-4C7F-B404-A17E388DE83D}"/>
              </a:ext>
            </a:extLst>
          </p:cNvPr>
          <p:cNvSpPr>
            <a:spLocks noGrp="1"/>
          </p:cNvSpPr>
          <p:nvPr>
            <p:ph idx="1"/>
          </p:nvPr>
        </p:nvSpPr>
        <p:spPr>
          <a:xfrm>
            <a:off x="76200" y="1752600"/>
            <a:ext cx="9067799" cy="5105399"/>
          </a:xfrm>
        </p:spPr>
        <p:txBody>
          <a:bodyPr>
            <a:normAutofit/>
          </a:bodyPr>
          <a:lstStyle/>
          <a:p>
            <a:pPr marL="0" indent="0" algn="ctr">
              <a:buNone/>
            </a:pPr>
            <a:r>
              <a:rPr lang="en-US" sz="2400" dirty="0">
                <a:solidFill>
                  <a:srgbClr val="FF7C80"/>
                </a:solidFill>
              </a:rPr>
              <a:t>Have your vocabulary out on your desk for Mrs. </a:t>
            </a:r>
            <a:r>
              <a:rPr lang="en-US" sz="2400" dirty="0" err="1">
                <a:solidFill>
                  <a:srgbClr val="FF7C80"/>
                </a:solidFill>
              </a:rPr>
              <a:t>Dwills</a:t>
            </a:r>
            <a:r>
              <a:rPr lang="en-US" sz="2400" dirty="0">
                <a:solidFill>
                  <a:srgbClr val="FF7C80"/>
                </a:solidFill>
              </a:rPr>
              <a:t> to check</a:t>
            </a:r>
          </a:p>
          <a:p>
            <a:pPr>
              <a:buAutoNum type="arabicPeriod"/>
            </a:pPr>
            <a:r>
              <a:rPr lang="en-US" sz="2800" dirty="0"/>
              <a:t>What vocabulary words did you already know?</a:t>
            </a:r>
          </a:p>
          <a:p>
            <a:pPr>
              <a:buAutoNum type="arabicPeriod"/>
            </a:pPr>
            <a:r>
              <a:rPr lang="en-US" sz="2800" dirty="0"/>
              <a:t>What vocabulary words are you excited to learn about?</a:t>
            </a:r>
          </a:p>
          <a:p>
            <a:pPr>
              <a:buAutoNum type="arabicPeriod"/>
            </a:pPr>
            <a:r>
              <a:rPr lang="en-US" sz="2800" dirty="0"/>
              <a:t>There was a lot of fog this morning, why do you think that happens?</a:t>
            </a:r>
          </a:p>
          <a:p>
            <a:pPr>
              <a:buAutoNum type="arabicPeriod"/>
            </a:pPr>
            <a:r>
              <a:rPr lang="en-US" sz="2800" dirty="0"/>
              <a:t>Explain how you think a hot air balloon works.</a:t>
            </a:r>
          </a:p>
          <a:p>
            <a:pPr marL="0" indent="0" algn="ctr">
              <a:buNone/>
            </a:pPr>
            <a:r>
              <a:rPr lang="en-US" sz="2000" dirty="0">
                <a:solidFill>
                  <a:schemeClr val="accent6">
                    <a:lumMod val="40000"/>
                    <a:lumOff val="60000"/>
                  </a:schemeClr>
                </a:solidFill>
              </a:rPr>
              <a:t>Remember you are turning in your Do Now Journal Friday</a:t>
            </a:r>
          </a:p>
        </p:txBody>
      </p:sp>
    </p:spTree>
    <p:extLst>
      <p:ext uri="{BB962C8B-B14F-4D97-AF65-F5344CB8AC3E}">
        <p14:creationId xmlns:p14="http://schemas.microsoft.com/office/powerpoint/2010/main" val="142736717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25B6-42E9-4878-82CB-E02530E96301}"/>
              </a:ext>
            </a:extLst>
          </p:cNvPr>
          <p:cNvSpPr>
            <a:spLocks noGrp="1"/>
          </p:cNvSpPr>
          <p:nvPr>
            <p:ph type="title"/>
          </p:nvPr>
        </p:nvSpPr>
        <p:spPr/>
        <p:txBody>
          <a:bodyPr/>
          <a:lstStyle/>
          <a:p>
            <a:r>
              <a:rPr lang="en-US" dirty="0"/>
              <a:t>Do Now 11.19.19</a:t>
            </a:r>
          </a:p>
        </p:txBody>
      </p:sp>
      <p:sp>
        <p:nvSpPr>
          <p:cNvPr id="3" name="Content Placeholder 2">
            <a:extLst>
              <a:ext uri="{FF2B5EF4-FFF2-40B4-BE49-F238E27FC236}">
                <a16:creationId xmlns:a16="http://schemas.microsoft.com/office/drawing/2014/main" id="{A7FDA0F5-8B5D-4B52-B1FC-C1542AE171B8}"/>
              </a:ext>
            </a:extLst>
          </p:cNvPr>
          <p:cNvSpPr>
            <a:spLocks noGrp="1"/>
          </p:cNvSpPr>
          <p:nvPr>
            <p:ph idx="1"/>
          </p:nvPr>
        </p:nvSpPr>
        <p:spPr>
          <a:xfrm>
            <a:off x="0" y="1905000"/>
            <a:ext cx="9143999" cy="1447800"/>
          </a:xfrm>
        </p:spPr>
        <p:txBody>
          <a:bodyPr/>
          <a:lstStyle/>
          <a:p>
            <a:pPr marL="0" indent="0">
              <a:buNone/>
            </a:pPr>
            <a:r>
              <a:rPr lang="en-US" dirty="0"/>
              <a:t>Write a letter to one of your teachers/staff members that you are thankful for. </a:t>
            </a:r>
            <a:r>
              <a:rPr lang="en-US" b="1" dirty="0">
                <a:solidFill>
                  <a:srgbClr val="FF0000"/>
                </a:solidFill>
              </a:rPr>
              <a:t>DO THIS ON A SEPARATE SHEET OF PAPER</a:t>
            </a:r>
            <a:r>
              <a:rPr lang="en-US" b="1" dirty="0">
                <a:solidFill>
                  <a:schemeClr val="accent6">
                    <a:lumMod val="40000"/>
                    <a:lumOff val="60000"/>
                  </a:schemeClr>
                </a:solidFill>
              </a:rPr>
              <a:t>. </a:t>
            </a:r>
            <a:r>
              <a:rPr lang="en-US" dirty="0"/>
              <a:t>Be sure to address them, and sign your name at the end. They will be receiving these right before thanksgiving break so please make them sweet! (You can write more than one)</a:t>
            </a:r>
          </a:p>
        </p:txBody>
      </p:sp>
      <p:sp>
        <p:nvSpPr>
          <p:cNvPr id="4" name="Content Placeholder 2">
            <a:extLst>
              <a:ext uri="{FF2B5EF4-FFF2-40B4-BE49-F238E27FC236}">
                <a16:creationId xmlns:a16="http://schemas.microsoft.com/office/drawing/2014/main" id="{B250FE0F-B924-4246-A147-4F9A792223BE}"/>
              </a:ext>
            </a:extLst>
          </p:cNvPr>
          <p:cNvSpPr txBox="1">
            <a:spLocks/>
          </p:cNvSpPr>
          <p:nvPr/>
        </p:nvSpPr>
        <p:spPr>
          <a:xfrm>
            <a:off x="228600" y="3200400"/>
            <a:ext cx="8839199" cy="3581400"/>
          </a:xfrm>
          <a:prstGeom prst="rect">
            <a:avLst/>
          </a:prstGeom>
          <a:effectLst>
            <a:outerShdw blurRad="50800" dir="14400000">
              <a:srgbClr val="000000">
                <a:alpha val="40000"/>
              </a:srgbClr>
            </a:outerShdw>
          </a:effectLst>
        </p:spPr>
        <p:txBody>
          <a:bodyPr vert="horz" lIns="91440" tIns="45720" rIns="91440" bIns="45720" numCol="3" rtlCol="0" anchor="ctr">
            <a:normAutofit fontScale="55000" lnSpcReduction="20000"/>
          </a:bodyPr>
          <a:lst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defRPr/>
            </a:pPr>
            <a:r>
              <a:rPr lang="en-US" sz="1800" dirty="0"/>
              <a:t>Mrs.  Katz</a:t>
            </a:r>
          </a:p>
          <a:p>
            <a:pPr>
              <a:defRPr/>
            </a:pPr>
            <a:r>
              <a:rPr lang="en-US" sz="1800" dirty="0"/>
              <a:t>Mrs. Stanhope</a:t>
            </a:r>
          </a:p>
          <a:p>
            <a:pPr>
              <a:defRPr/>
            </a:pPr>
            <a:r>
              <a:rPr lang="en-US" sz="1800" dirty="0"/>
              <a:t>Mr. Coffelt</a:t>
            </a:r>
          </a:p>
          <a:p>
            <a:pPr>
              <a:defRPr/>
            </a:pPr>
            <a:r>
              <a:rPr lang="en-US" sz="1800" dirty="0"/>
              <a:t>Mr. Wood</a:t>
            </a:r>
          </a:p>
          <a:p>
            <a:pPr>
              <a:defRPr/>
            </a:pPr>
            <a:r>
              <a:rPr lang="en-US" sz="1800" dirty="0"/>
              <a:t>Mrs. Kelley</a:t>
            </a:r>
          </a:p>
          <a:p>
            <a:pPr>
              <a:defRPr/>
            </a:pPr>
            <a:r>
              <a:rPr lang="en-US" sz="1800" dirty="0"/>
              <a:t>Mr.  Shaw</a:t>
            </a:r>
          </a:p>
          <a:p>
            <a:pPr>
              <a:defRPr/>
            </a:pPr>
            <a:r>
              <a:rPr lang="en-US" sz="1800" dirty="0"/>
              <a:t>Ms. Shaw</a:t>
            </a:r>
          </a:p>
          <a:p>
            <a:pPr>
              <a:defRPr/>
            </a:pPr>
            <a:r>
              <a:rPr lang="en-US" sz="1800" dirty="0"/>
              <a:t>Mrs. Maniscalco</a:t>
            </a:r>
          </a:p>
          <a:p>
            <a:pPr>
              <a:defRPr/>
            </a:pPr>
            <a:r>
              <a:rPr lang="en-US" sz="1800" dirty="0"/>
              <a:t>Mrs. Hart</a:t>
            </a:r>
          </a:p>
          <a:p>
            <a:pPr>
              <a:defRPr/>
            </a:pPr>
            <a:r>
              <a:rPr lang="en-US" sz="1800" dirty="0"/>
              <a:t>Mrs. Ledesma</a:t>
            </a:r>
          </a:p>
          <a:p>
            <a:pPr>
              <a:defRPr/>
            </a:pPr>
            <a:r>
              <a:rPr lang="en-US" sz="1800" dirty="0"/>
              <a:t>Mrs. Bothers</a:t>
            </a:r>
          </a:p>
          <a:p>
            <a:pPr>
              <a:defRPr/>
            </a:pPr>
            <a:r>
              <a:rPr lang="en-US" sz="1800" dirty="0"/>
              <a:t>Mrs. Brown</a:t>
            </a:r>
          </a:p>
          <a:p>
            <a:pPr>
              <a:defRPr/>
            </a:pPr>
            <a:r>
              <a:rPr lang="en-US" sz="1800" dirty="0"/>
              <a:t>Mr.  Petrillo</a:t>
            </a:r>
          </a:p>
          <a:p>
            <a:pPr>
              <a:defRPr/>
            </a:pPr>
            <a:r>
              <a:rPr lang="en-US" sz="1800" dirty="0"/>
              <a:t>Mrs. Cortes</a:t>
            </a:r>
          </a:p>
          <a:p>
            <a:pPr>
              <a:defRPr/>
            </a:pPr>
            <a:r>
              <a:rPr lang="en-US" sz="1800" dirty="0"/>
              <a:t>Mrs. Boyer</a:t>
            </a:r>
          </a:p>
          <a:p>
            <a:pPr>
              <a:defRPr/>
            </a:pPr>
            <a:r>
              <a:rPr lang="en-US" sz="1800" dirty="0"/>
              <a:t>Mrs. Jenkins</a:t>
            </a:r>
          </a:p>
          <a:p>
            <a:pPr>
              <a:defRPr/>
            </a:pPr>
            <a:r>
              <a:rPr lang="en-US" sz="1800" dirty="0"/>
              <a:t>Mr. Hinsley</a:t>
            </a:r>
          </a:p>
          <a:p>
            <a:pPr>
              <a:defRPr/>
            </a:pPr>
            <a:r>
              <a:rPr lang="en-US" sz="1800" dirty="0"/>
              <a:t>Mrs. Standifer</a:t>
            </a:r>
          </a:p>
          <a:p>
            <a:pPr>
              <a:defRPr/>
            </a:pPr>
            <a:r>
              <a:rPr lang="en-US" sz="1800" dirty="0"/>
              <a:t>Mr. Haywood</a:t>
            </a:r>
          </a:p>
          <a:p>
            <a:pPr>
              <a:defRPr/>
            </a:pPr>
            <a:r>
              <a:rPr lang="en-US" sz="1800" dirty="0"/>
              <a:t>Mrs. Ventresca</a:t>
            </a:r>
          </a:p>
          <a:p>
            <a:pPr>
              <a:defRPr/>
            </a:pPr>
            <a:r>
              <a:rPr lang="en-US" sz="1800" dirty="0"/>
              <a:t>Mr. Denson</a:t>
            </a:r>
          </a:p>
          <a:p>
            <a:pPr>
              <a:defRPr/>
            </a:pPr>
            <a:r>
              <a:rPr lang="en-US" sz="1800" dirty="0"/>
              <a:t>Mrs. Stoney</a:t>
            </a:r>
          </a:p>
          <a:p>
            <a:pPr>
              <a:defRPr/>
            </a:pPr>
            <a:r>
              <a:rPr lang="en-US" sz="1800" dirty="0"/>
              <a:t>Ms. Encisco</a:t>
            </a:r>
          </a:p>
          <a:p>
            <a:pPr>
              <a:defRPr/>
            </a:pPr>
            <a:r>
              <a:rPr lang="en-US" sz="1800" dirty="0"/>
              <a:t>Ms. Lazaro</a:t>
            </a:r>
          </a:p>
          <a:p>
            <a:pPr>
              <a:defRPr/>
            </a:pPr>
            <a:r>
              <a:rPr lang="en-US" sz="1800" dirty="0"/>
              <a:t>Mrs. Watkins</a:t>
            </a:r>
          </a:p>
          <a:p>
            <a:pPr>
              <a:defRPr/>
            </a:pPr>
            <a:r>
              <a:rPr lang="en-US" sz="1800" dirty="0"/>
              <a:t>Mrs. Frutoz</a:t>
            </a:r>
          </a:p>
          <a:p>
            <a:pPr>
              <a:defRPr/>
            </a:pPr>
            <a:r>
              <a:rPr lang="en-US" sz="1800" dirty="0"/>
              <a:t>Ms. Helms</a:t>
            </a:r>
          </a:p>
          <a:p>
            <a:pPr>
              <a:defRPr/>
            </a:pPr>
            <a:r>
              <a:rPr lang="en-US" sz="1800" dirty="0"/>
              <a:t>Coach  Dang</a:t>
            </a:r>
          </a:p>
          <a:p>
            <a:pPr>
              <a:defRPr/>
            </a:pPr>
            <a:r>
              <a:rPr lang="en-US" sz="1800" dirty="0"/>
              <a:t>Coach  Carchio</a:t>
            </a:r>
          </a:p>
          <a:p>
            <a:pPr>
              <a:defRPr/>
            </a:pPr>
            <a:r>
              <a:rPr lang="en-US" sz="1800" dirty="0"/>
              <a:t>Coach White</a:t>
            </a:r>
          </a:p>
          <a:p>
            <a:pPr>
              <a:defRPr/>
            </a:pPr>
            <a:r>
              <a:rPr lang="en-US" sz="1800" dirty="0"/>
              <a:t>Coach Ray</a:t>
            </a:r>
          </a:p>
          <a:p>
            <a:pPr>
              <a:defRPr/>
            </a:pPr>
            <a:r>
              <a:rPr lang="en-US" sz="1800" dirty="0"/>
              <a:t>Coach Vatzakas</a:t>
            </a:r>
          </a:p>
          <a:p>
            <a:pPr>
              <a:defRPr/>
            </a:pPr>
            <a:r>
              <a:rPr lang="en-US" sz="1800" dirty="0"/>
              <a:t>Ms. King</a:t>
            </a:r>
          </a:p>
          <a:p>
            <a:pPr>
              <a:defRPr/>
            </a:pPr>
            <a:r>
              <a:rPr lang="en-US" sz="1800" dirty="0"/>
              <a:t>Mr.  Tallent</a:t>
            </a:r>
          </a:p>
          <a:p>
            <a:pPr>
              <a:defRPr/>
            </a:pPr>
            <a:r>
              <a:rPr lang="en-US" sz="1800" dirty="0"/>
              <a:t>Ms. Cruz</a:t>
            </a:r>
          </a:p>
          <a:p>
            <a:pPr>
              <a:defRPr/>
            </a:pPr>
            <a:r>
              <a:rPr lang="en-US" sz="1800" dirty="0"/>
              <a:t>Mrs.  </a:t>
            </a:r>
            <a:r>
              <a:rPr lang="en-US" sz="1800" dirty="0" err="1"/>
              <a:t>Gardnier</a:t>
            </a:r>
            <a:endParaRPr lang="en-US" sz="1800" dirty="0"/>
          </a:p>
          <a:p>
            <a:pPr>
              <a:defRPr/>
            </a:pPr>
            <a:r>
              <a:rPr lang="en-US" sz="1800" dirty="0"/>
              <a:t>Mrs. Leach</a:t>
            </a:r>
          </a:p>
          <a:p>
            <a:pPr>
              <a:defRPr/>
            </a:pPr>
            <a:r>
              <a:rPr lang="en-US" sz="1800" dirty="0"/>
              <a:t>Ms. Gary-Robinson</a:t>
            </a:r>
          </a:p>
          <a:p>
            <a:pPr>
              <a:defRPr/>
            </a:pPr>
            <a:r>
              <a:rPr lang="en-US" sz="1800" dirty="0"/>
              <a:t>Mrs. Young</a:t>
            </a:r>
          </a:p>
          <a:p>
            <a:pPr>
              <a:defRPr/>
            </a:pPr>
            <a:r>
              <a:rPr lang="en-US" sz="1800" dirty="0"/>
              <a:t>Mrs. Would</a:t>
            </a:r>
          </a:p>
          <a:p>
            <a:pPr>
              <a:defRPr/>
            </a:pPr>
            <a:r>
              <a:rPr lang="en-US" sz="1800" dirty="0"/>
              <a:t>Mr.  Tory (custodian)</a:t>
            </a:r>
          </a:p>
          <a:p>
            <a:pPr>
              <a:defRPr/>
            </a:pPr>
            <a:endParaRPr lang="en-US" sz="1800" dirty="0"/>
          </a:p>
          <a:p>
            <a:pPr>
              <a:defRPr/>
            </a:pPr>
            <a:endParaRPr lang="en-US" sz="1800" dirty="0"/>
          </a:p>
        </p:txBody>
      </p:sp>
    </p:spTree>
    <p:extLst>
      <p:ext uri="{BB962C8B-B14F-4D97-AF65-F5344CB8AC3E}">
        <p14:creationId xmlns:p14="http://schemas.microsoft.com/office/powerpoint/2010/main" val="12125337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F71A-2D91-434E-822E-CDBC3CB358F3}"/>
              </a:ext>
            </a:extLst>
          </p:cNvPr>
          <p:cNvSpPr>
            <a:spLocks noGrp="1"/>
          </p:cNvSpPr>
          <p:nvPr>
            <p:ph type="title"/>
          </p:nvPr>
        </p:nvSpPr>
        <p:spPr/>
        <p:txBody>
          <a:bodyPr/>
          <a:lstStyle/>
          <a:p>
            <a:r>
              <a:rPr lang="en-US" dirty="0"/>
              <a:t>Do Now 11.20.19</a:t>
            </a:r>
          </a:p>
        </p:txBody>
      </p:sp>
      <p:sp>
        <p:nvSpPr>
          <p:cNvPr id="3" name="Content Placeholder 2">
            <a:extLst>
              <a:ext uri="{FF2B5EF4-FFF2-40B4-BE49-F238E27FC236}">
                <a16:creationId xmlns:a16="http://schemas.microsoft.com/office/drawing/2014/main" id="{5EEF1852-6CFD-4AAC-8179-4F03F993D3C9}"/>
              </a:ext>
            </a:extLst>
          </p:cNvPr>
          <p:cNvSpPr>
            <a:spLocks noGrp="1"/>
          </p:cNvSpPr>
          <p:nvPr>
            <p:ph idx="1"/>
          </p:nvPr>
        </p:nvSpPr>
        <p:spPr>
          <a:xfrm>
            <a:off x="76200" y="2222287"/>
            <a:ext cx="9067799" cy="3636510"/>
          </a:xfrm>
        </p:spPr>
        <p:txBody>
          <a:bodyPr>
            <a:normAutofit/>
          </a:bodyPr>
          <a:lstStyle/>
          <a:p>
            <a:pPr marL="0" indent="0" algn="ctr">
              <a:buNone/>
            </a:pPr>
            <a:r>
              <a:rPr lang="en-US" sz="2400" dirty="0"/>
              <a:t>Get out on sheet of paper that will be turned in at the end of class. Write your name at the top right corner and wait for further instructions. I will know your ready when the piece of paper is on your head </a:t>
            </a:r>
            <a:r>
              <a:rPr lang="en-US" sz="2400" dirty="0">
                <a:sym typeface="Wingdings" panose="05000000000000000000" pitchFamily="2" charset="2"/>
              </a:rPr>
              <a:t> </a:t>
            </a:r>
            <a:r>
              <a:rPr lang="en-US" sz="2400" dirty="0" err="1">
                <a:sym typeface="Wingdings" panose="05000000000000000000" pitchFamily="2" charset="2"/>
              </a:rPr>
              <a:t>Shhhhhhh</a:t>
            </a:r>
            <a:r>
              <a:rPr lang="en-US" sz="2400" dirty="0">
                <a:sym typeface="Wingdings" panose="05000000000000000000" pitchFamily="2" charset="2"/>
              </a:rPr>
              <a:t>, don’t tell anyone what you’re doing!</a:t>
            </a:r>
            <a:endParaRPr lang="en-US" sz="2400" dirty="0"/>
          </a:p>
        </p:txBody>
      </p:sp>
    </p:spTree>
    <p:extLst>
      <p:ext uri="{BB962C8B-B14F-4D97-AF65-F5344CB8AC3E}">
        <p14:creationId xmlns:p14="http://schemas.microsoft.com/office/powerpoint/2010/main" val="10899561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5AA4-D1D5-4D56-863E-60FB132AF642}"/>
              </a:ext>
            </a:extLst>
          </p:cNvPr>
          <p:cNvSpPr>
            <a:spLocks noGrp="1"/>
          </p:cNvSpPr>
          <p:nvPr>
            <p:ph type="title"/>
          </p:nvPr>
        </p:nvSpPr>
        <p:spPr/>
        <p:txBody>
          <a:bodyPr/>
          <a:lstStyle/>
          <a:p>
            <a:r>
              <a:rPr lang="en-US" dirty="0"/>
              <a:t>Do Now 11.21.19	</a:t>
            </a:r>
          </a:p>
        </p:txBody>
      </p:sp>
      <p:sp>
        <p:nvSpPr>
          <p:cNvPr id="3" name="Content Placeholder 2">
            <a:extLst>
              <a:ext uri="{FF2B5EF4-FFF2-40B4-BE49-F238E27FC236}">
                <a16:creationId xmlns:a16="http://schemas.microsoft.com/office/drawing/2014/main" id="{69F4BEF0-4322-494F-84DA-D361A685E885}"/>
              </a:ext>
            </a:extLst>
          </p:cNvPr>
          <p:cNvSpPr>
            <a:spLocks noGrp="1"/>
          </p:cNvSpPr>
          <p:nvPr>
            <p:ph idx="1"/>
          </p:nvPr>
        </p:nvSpPr>
        <p:spPr>
          <a:xfrm>
            <a:off x="228600" y="2222287"/>
            <a:ext cx="8839199" cy="3636510"/>
          </a:xfrm>
        </p:spPr>
        <p:txBody>
          <a:bodyPr>
            <a:normAutofit/>
          </a:bodyPr>
          <a:lstStyle/>
          <a:p>
            <a:pPr>
              <a:buAutoNum type="arabicPeriod"/>
            </a:pPr>
            <a:r>
              <a:rPr lang="en-US" sz="2400" dirty="0"/>
              <a:t>Writing Wednesday (on a Thursday):</a:t>
            </a:r>
          </a:p>
          <a:p>
            <a:pPr marL="0" indent="0">
              <a:buNone/>
            </a:pPr>
            <a:r>
              <a:rPr lang="en-US" sz="2400" dirty="0"/>
              <a:t>Suppose you were in a hot air balloon that could fly up through the atmosphere while feeling the temperature and air pressure change around you. Describe your trip in a paragraph, naming the four main atmospheric layers and telling how the temperature and air pressure change as you pass through each.</a:t>
            </a:r>
          </a:p>
        </p:txBody>
      </p:sp>
    </p:spTree>
    <p:extLst>
      <p:ext uri="{BB962C8B-B14F-4D97-AF65-F5344CB8AC3E}">
        <p14:creationId xmlns:p14="http://schemas.microsoft.com/office/powerpoint/2010/main" val="214608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23E313B1-BD11-4364-95CC-94FBEDD061FC}"/>
              </a:ext>
            </a:extLst>
          </p:cNvPr>
          <p:cNvSpPr>
            <a:spLocks noGrp="1" noChangeArrowheads="1"/>
          </p:cNvSpPr>
          <p:nvPr>
            <p:ph type="title"/>
          </p:nvPr>
        </p:nvSpPr>
        <p:spPr/>
        <p:txBody>
          <a:bodyPr/>
          <a:lstStyle/>
          <a:p>
            <a:pPr eaLnBrk="1" fontAlgn="auto" hangingPunct="1">
              <a:spcAft>
                <a:spcPts val="0"/>
              </a:spcAft>
              <a:defRPr/>
            </a:pPr>
            <a:r>
              <a:rPr lang="en-US" altLang="en-US">
                <a:ea typeface="+mj-ea"/>
              </a:rPr>
              <a:t>Supplies needed ASAP:</a:t>
            </a:r>
          </a:p>
        </p:txBody>
      </p:sp>
      <p:sp>
        <p:nvSpPr>
          <p:cNvPr id="144387" name="Rectangle 3">
            <a:extLst>
              <a:ext uri="{FF2B5EF4-FFF2-40B4-BE49-F238E27FC236}">
                <a16:creationId xmlns:a16="http://schemas.microsoft.com/office/drawing/2014/main" id="{022C9946-0D44-41A2-80DD-FD83DC701AA2}"/>
              </a:ext>
            </a:extLst>
          </p:cNvPr>
          <p:cNvSpPr>
            <a:spLocks noGrp="1" noChangeArrowheads="1"/>
          </p:cNvSpPr>
          <p:nvPr>
            <p:ph idx="1"/>
          </p:nvPr>
        </p:nvSpPr>
        <p:spPr>
          <a:xfrm>
            <a:off x="1173163" y="1981200"/>
            <a:ext cx="4313237" cy="4114800"/>
          </a:xfrm>
        </p:spPr>
        <p:txBody>
          <a:bodyPr/>
          <a:lstStyle/>
          <a:p>
            <a:pPr eaLnBrk="1" fontAlgn="auto" hangingPunct="1">
              <a:buFont typeface="Wingdings 2" charset="2"/>
              <a:buChar char=""/>
              <a:defRPr/>
            </a:pPr>
            <a:r>
              <a:rPr lang="en-US" altLang="en-US" b="1"/>
              <a:t>Notebook</a:t>
            </a:r>
            <a:r>
              <a:rPr lang="en-US" altLang="en-US"/>
              <a:t> with brads and pockets</a:t>
            </a:r>
          </a:p>
          <a:p>
            <a:pPr eaLnBrk="1" fontAlgn="auto" hangingPunct="1">
              <a:buFont typeface="Wingdings 2" charset="2"/>
              <a:buChar char=""/>
              <a:defRPr/>
            </a:pPr>
            <a:r>
              <a:rPr lang="en-US" altLang="en-US" sz="2800" b="1">
                <a:solidFill>
                  <a:srgbClr val="FF7C80"/>
                </a:solidFill>
              </a:rPr>
              <a:t>Something to write with (black or blue pen and/or pencil/eraser</a:t>
            </a:r>
          </a:p>
          <a:p>
            <a:pPr eaLnBrk="1" fontAlgn="auto" hangingPunct="1">
              <a:buFont typeface="Wingdings 2" charset="2"/>
              <a:buChar char=""/>
              <a:defRPr/>
            </a:pPr>
            <a:r>
              <a:rPr lang="en-US" altLang="en-US" sz="2800" b="1">
                <a:solidFill>
                  <a:srgbClr val="00B050"/>
                </a:solidFill>
              </a:rPr>
              <a:t>Notebook paper</a:t>
            </a:r>
          </a:p>
          <a:p>
            <a:pPr eaLnBrk="1" fontAlgn="auto" hangingPunct="1">
              <a:buFont typeface="Monotype Sorts" pitchFamily="2" charset="2"/>
              <a:buNone/>
              <a:defRPr/>
            </a:pPr>
            <a:endParaRPr lang="en-US" altLang="en-US" sz="2800" b="1">
              <a:solidFill>
                <a:srgbClr val="FF7C80"/>
              </a:solidFill>
            </a:endParaRPr>
          </a:p>
        </p:txBody>
      </p:sp>
      <p:pic>
        <p:nvPicPr>
          <p:cNvPr id="92164" name="Picture 6">
            <a:hlinkClick r:id="rId3"/>
            <a:extLst>
              <a:ext uri="{FF2B5EF4-FFF2-40B4-BE49-F238E27FC236}">
                <a16:creationId xmlns:a16="http://schemas.microsoft.com/office/drawing/2014/main" id="{2E6B2D7B-B2B5-4286-B0E0-3E321ADB1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338263"/>
            <a:ext cx="4100513"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34EB-7993-4062-B81D-A623DA5E5530}"/>
              </a:ext>
            </a:extLst>
          </p:cNvPr>
          <p:cNvSpPr>
            <a:spLocks noGrp="1"/>
          </p:cNvSpPr>
          <p:nvPr>
            <p:ph type="title"/>
          </p:nvPr>
        </p:nvSpPr>
        <p:spPr/>
        <p:txBody>
          <a:bodyPr/>
          <a:lstStyle/>
          <a:p>
            <a:r>
              <a:rPr lang="en-US" dirty="0"/>
              <a:t>Maker Bus Jobs	</a:t>
            </a:r>
          </a:p>
        </p:txBody>
      </p:sp>
      <p:sp>
        <p:nvSpPr>
          <p:cNvPr id="3" name="Content Placeholder 2">
            <a:extLst>
              <a:ext uri="{FF2B5EF4-FFF2-40B4-BE49-F238E27FC236}">
                <a16:creationId xmlns:a16="http://schemas.microsoft.com/office/drawing/2014/main" id="{77ED1D66-F742-40E6-B607-4B2C63F90859}"/>
              </a:ext>
            </a:extLst>
          </p:cNvPr>
          <p:cNvSpPr>
            <a:spLocks noGrp="1"/>
          </p:cNvSpPr>
          <p:nvPr>
            <p:ph idx="1"/>
          </p:nvPr>
        </p:nvSpPr>
        <p:spPr>
          <a:xfrm>
            <a:off x="152401" y="2222286"/>
            <a:ext cx="8181600" cy="4559513"/>
          </a:xfrm>
        </p:spPr>
        <p:txBody>
          <a:bodyPr>
            <a:normAutofit lnSpcReduction="10000"/>
          </a:bodyPr>
          <a:lstStyle/>
          <a:p>
            <a:pPr marL="0" indent="0">
              <a:buNone/>
            </a:pPr>
            <a:r>
              <a:rPr lang="en-US" b="1" dirty="0"/>
              <a:t>Caine’s Arcade</a:t>
            </a:r>
            <a:r>
              <a:rPr lang="en-US" dirty="0"/>
              <a:t>- </a:t>
            </a:r>
            <a:r>
              <a:rPr lang="en-US" u="sng" dirty="0">
                <a:hlinkClick r:id="rId2"/>
              </a:rPr>
              <a:t>https://www.youtube.com/watch?v=faIFNkdq96U</a:t>
            </a:r>
            <a:endParaRPr lang="en-US" dirty="0"/>
          </a:p>
          <a:p>
            <a:pPr marL="0" indent="0">
              <a:buNone/>
            </a:pPr>
            <a:r>
              <a:rPr lang="en-US" b="1" dirty="0"/>
              <a:t>Explainer Video: </a:t>
            </a:r>
            <a:r>
              <a:rPr lang="en-US" b="1" u="sng" dirty="0">
                <a:hlinkClick r:id="rId3"/>
              </a:rPr>
              <a:t>https://youtu.be/L8wg-sm9r6o</a:t>
            </a:r>
            <a:br>
              <a:rPr lang="en-US" dirty="0"/>
            </a:br>
            <a:endParaRPr lang="en-US" dirty="0"/>
          </a:p>
          <a:p>
            <a:pPr marL="0" indent="0">
              <a:buNone/>
            </a:pPr>
            <a:r>
              <a:rPr lang="en-US" dirty="0"/>
              <a:t>Jobs- </a:t>
            </a:r>
          </a:p>
          <a:p>
            <a:r>
              <a:rPr lang="en-US" b="1" dirty="0"/>
              <a:t>Team Captain</a:t>
            </a:r>
            <a:r>
              <a:rPr lang="en-US" dirty="0"/>
              <a:t> makes sure everyone understands their job and helping stay on schedule (Team captain will also work on design and build)</a:t>
            </a:r>
          </a:p>
          <a:p>
            <a:r>
              <a:rPr lang="en-US" b="1" dirty="0"/>
              <a:t>Materials Wrangler</a:t>
            </a:r>
            <a:r>
              <a:rPr lang="en-US" dirty="0"/>
              <a:t>- Makes sure the list of materials is filled and replenishes supplies as needed- Materials Wrangler will also work on design and build)</a:t>
            </a:r>
          </a:p>
          <a:p>
            <a:r>
              <a:rPr lang="en-US" b="1" dirty="0"/>
              <a:t>Quality Control Captain-</a:t>
            </a:r>
            <a:r>
              <a:rPr lang="en-US" dirty="0"/>
              <a:t> Makes sure the project is being built well and meets constraints.  The quality control captain helps the team recognize when they have to change the design.</a:t>
            </a:r>
            <a:br>
              <a:rPr lang="en-US" dirty="0"/>
            </a:br>
            <a:endParaRPr lang="en-US" dirty="0"/>
          </a:p>
        </p:txBody>
      </p:sp>
    </p:spTree>
    <p:extLst>
      <p:ext uri="{BB962C8B-B14F-4D97-AF65-F5344CB8AC3E}">
        <p14:creationId xmlns:p14="http://schemas.microsoft.com/office/powerpoint/2010/main" val="10195244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F883-2967-45E1-BDB4-F7AC6D2F9FA9}"/>
              </a:ext>
            </a:extLst>
          </p:cNvPr>
          <p:cNvSpPr>
            <a:spLocks noGrp="1"/>
          </p:cNvSpPr>
          <p:nvPr>
            <p:ph type="title"/>
          </p:nvPr>
        </p:nvSpPr>
        <p:spPr/>
        <p:txBody>
          <a:bodyPr/>
          <a:lstStyle/>
          <a:p>
            <a:r>
              <a:rPr lang="en-US" dirty="0"/>
              <a:t>Maker Bus</a:t>
            </a:r>
          </a:p>
        </p:txBody>
      </p:sp>
      <p:sp>
        <p:nvSpPr>
          <p:cNvPr id="3" name="Content Placeholder 2">
            <a:extLst>
              <a:ext uri="{FF2B5EF4-FFF2-40B4-BE49-F238E27FC236}">
                <a16:creationId xmlns:a16="http://schemas.microsoft.com/office/drawing/2014/main" id="{F261D628-D47F-42CA-A67B-063031199B33}"/>
              </a:ext>
            </a:extLst>
          </p:cNvPr>
          <p:cNvSpPr>
            <a:spLocks noGrp="1"/>
          </p:cNvSpPr>
          <p:nvPr>
            <p:ph idx="1"/>
          </p:nvPr>
        </p:nvSpPr>
        <p:spPr>
          <a:xfrm>
            <a:off x="0" y="2362200"/>
            <a:ext cx="9143999" cy="4876800"/>
          </a:xfrm>
        </p:spPr>
        <p:txBody>
          <a:bodyPr>
            <a:normAutofit lnSpcReduction="10000"/>
          </a:bodyPr>
          <a:lstStyle/>
          <a:p>
            <a:r>
              <a:rPr lang="en-US" b="1" dirty="0"/>
              <a:t>-Draw your design and give plenty of details.</a:t>
            </a:r>
            <a:endParaRPr lang="en-US" dirty="0"/>
          </a:p>
          <a:p>
            <a:r>
              <a:rPr lang="en-US" b="1" dirty="0"/>
              <a:t>-Provide dimensions (measurements)</a:t>
            </a:r>
            <a:endParaRPr lang="en-US" dirty="0"/>
          </a:p>
          <a:p>
            <a:r>
              <a:rPr lang="en-US" b="1" dirty="0"/>
              <a:t>-Provide information about how you will connect pieces, especially moving pieces</a:t>
            </a:r>
            <a:endParaRPr lang="en-US" dirty="0"/>
          </a:p>
          <a:p>
            <a:r>
              <a:rPr lang="en-US" b="1" dirty="0"/>
              <a:t>-Make a list of supplies that you will need</a:t>
            </a:r>
            <a:endParaRPr lang="en-US" dirty="0"/>
          </a:p>
          <a:p>
            <a:r>
              <a:rPr lang="en-US" b="1" dirty="0"/>
              <a:t>-Create a schedule for the day the bus comes so you will be able to complete your project in time.</a:t>
            </a:r>
          </a:p>
          <a:p>
            <a:r>
              <a:rPr lang="en-US" b="1" dirty="0"/>
              <a:t>Need ideas: </a:t>
            </a:r>
            <a:r>
              <a:rPr lang="en-US" sz="1200" b="1" dirty="0">
                <a:hlinkClick r:id="rId2"/>
              </a:rPr>
              <a:t>https://www.pinterest.com/leighmlibrarian/cardboard-projects/?sender=415527640527538244&amp;invite_code=169cee2dbafe47fb94a1d724bcb3dd20</a:t>
            </a:r>
            <a:r>
              <a:rPr lang="en-US" sz="1200" b="1" dirty="0"/>
              <a:t> </a:t>
            </a:r>
          </a:p>
          <a:p>
            <a:pPr marL="0" indent="0">
              <a:buNone/>
            </a:pPr>
            <a:r>
              <a:rPr lang="en-US" b="1" dirty="0"/>
              <a:t>Sample Schedule:</a:t>
            </a:r>
          </a:p>
          <a:p>
            <a:r>
              <a:rPr lang="en-US" sz="1200" dirty="0"/>
              <a:t>5 minutes- Greeting and Find supplies and materials to be used for the project</a:t>
            </a:r>
          </a:p>
          <a:p>
            <a:r>
              <a:rPr lang="en-US" sz="1200" dirty="0"/>
              <a:t>5  Minutes- Group Scrum- Make Sure everyone has a job to do and that they are ready to get started.</a:t>
            </a:r>
          </a:p>
          <a:p>
            <a:r>
              <a:rPr lang="en-US" sz="1200" dirty="0"/>
              <a:t>50 Minutes- Build- During this time you’ll have to iterate (change) your design quickly as needed.  Make sure everyone is working together.  </a:t>
            </a:r>
          </a:p>
          <a:p>
            <a:r>
              <a:rPr lang="en-US" sz="1200" dirty="0"/>
              <a:t>Minutes- Share </a:t>
            </a:r>
            <a:br>
              <a:rPr lang="en-US" dirty="0"/>
            </a:br>
            <a:endParaRPr lang="en-US" dirty="0"/>
          </a:p>
          <a:p>
            <a:pPr marL="0" indent="0">
              <a:buNone/>
            </a:pPr>
            <a:endParaRPr lang="en-US" dirty="0"/>
          </a:p>
        </p:txBody>
      </p:sp>
    </p:spTree>
    <p:extLst>
      <p:ext uri="{BB962C8B-B14F-4D97-AF65-F5344CB8AC3E}">
        <p14:creationId xmlns:p14="http://schemas.microsoft.com/office/powerpoint/2010/main" val="262900043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3BD03-97C4-482D-B43C-6C9286B2B71E}"/>
              </a:ext>
            </a:extLst>
          </p:cNvPr>
          <p:cNvSpPr>
            <a:spLocks noGrp="1"/>
          </p:cNvSpPr>
          <p:nvPr>
            <p:ph type="title"/>
          </p:nvPr>
        </p:nvSpPr>
        <p:spPr/>
        <p:txBody>
          <a:bodyPr/>
          <a:lstStyle/>
          <a:p>
            <a:pPr>
              <a:defRPr/>
            </a:pPr>
            <a:r>
              <a:rPr lang="en-US" dirty="0"/>
              <a:t>Do Now 11.15.19</a:t>
            </a:r>
          </a:p>
        </p:txBody>
      </p:sp>
      <p:sp>
        <p:nvSpPr>
          <p:cNvPr id="3" name="Content Placeholder 2">
            <a:extLst>
              <a:ext uri="{FF2B5EF4-FFF2-40B4-BE49-F238E27FC236}">
                <a16:creationId xmlns:a16="http://schemas.microsoft.com/office/drawing/2014/main" id="{A2775020-2E32-47FD-82E4-BD9BAFC843FB}"/>
              </a:ext>
            </a:extLst>
          </p:cNvPr>
          <p:cNvSpPr>
            <a:spLocks noGrp="1"/>
          </p:cNvSpPr>
          <p:nvPr>
            <p:ph idx="1"/>
          </p:nvPr>
        </p:nvSpPr>
        <p:spPr>
          <a:xfrm>
            <a:off x="152400" y="2222500"/>
            <a:ext cx="8991600" cy="4559300"/>
          </a:xfrm>
        </p:spPr>
        <p:txBody>
          <a:bodyPr>
            <a:normAutofit lnSpcReduction="10000"/>
          </a:bodyPr>
          <a:lstStyle/>
          <a:p>
            <a:pPr marL="0" indent="0" algn="ctr">
              <a:buFont typeface="Wingdings 2" panose="05020102010507070707" pitchFamily="18" charset="2"/>
              <a:buNone/>
              <a:defRPr/>
            </a:pPr>
            <a:r>
              <a:rPr lang="en-US" sz="2400" dirty="0">
                <a:solidFill>
                  <a:srgbClr val="FF7C80"/>
                </a:solidFill>
              </a:rPr>
              <a:t>Pick up this week’s article from the iPad cart</a:t>
            </a:r>
          </a:p>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4!)</a:t>
            </a:r>
          </a:p>
          <a:p>
            <a:pPr marL="0" indent="0">
              <a:buFont typeface="Wingdings 2" panose="05020102010507070707" pitchFamily="18" charset="2"/>
              <a:buNone/>
              <a:defRPr/>
            </a:pPr>
            <a:r>
              <a:rPr lang="en-US" sz="2200" dirty="0">
                <a:solidFill>
                  <a:srgbClr val="FF7C80"/>
                </a:solidFill>
              </a:rPr>
              <a:t>Turn in completed enrichment to your period’s IN box </a:t>
            </a:r>
          </a:p>
          <a:p>
            <a:pPr marL="0" indent="0">
              <a:buFont typeface="Wingdings 2" panose="05020102010507070707" pitchFamily="18" charset="2"/>
              <a:buNone/>
              <a:defRPr/>
            </a:pPr>
            <a:r>
              <a:rPr lang="en-US" sz="2200" dirty="0">
                <a:solidFill>
                  <a:srgbClr val="FF7C80"/>
                </a:solidFill>
              </a:rPr>
              <a:t>KEEP remediation on your desk for you to retake your test today</a:t>
            </a:r>
          </a:p>
          <a:p>
            <a:pPr marL="0" indent="0" algn="ctr">
              <a:buFont typeface="Wingdings 2" panose="05020102010507070707" pitchFamily="18" charset="2"/>
              <a:buNone/>
              <a:defRPr/>
            </a:pPr>
            <a:r>
              <a:rPr lang="en-US" sz="2200" dirty="0">
                <a:solidFill>
                  <a:schemeClr val="accent6">
                    <a:lumMod val="60000"/>
                    <a:lumOff val="40000"/>
                  </a:schemeClr>
                </a:solidFill>
              </a:rPr>
              <a:t>*You will be turning in your DO NOW journal next Friday*</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60C2-DDCB-4F84-A669-95678D28B659}"/>
              </a:ext>
            </a:extLst>
          </p:cNvPr>
          <p:cNvSpPr>
            <a:spLocks noGrp="1"/>
          </p:cNvSpPr>
          <p:nvPr>
            <p:ph type="title"/>
          </p:nvPr>
        </p:nvSpPr>
        <p:spPr/>
        <p:txBody>
          <a:bodyPr/>
          <a:lstStyle/>
          <a:p>
            <a:pPr>
              <a:defRPr/>
            </a:pPr>
            <a:r>
              <a:rPr lang="en-US" dirty="0"/>
              <a:t>6</a:t>
            </a:r>
            <a:r>
              <a:rPr lang="en-US" baseline="30000" dirty="0"/>
              <a:t>th</a:t>
            </a:r>
            <a:r>
              <a:rPr lang="en-US" dirty="0"/>
              <a:t> grade  teachers</a:t>
            </a:r>
          </a:p>
        </p:txBody>
      </p:sp>
      <p:sp>
        <p:nvSpPr>
          <p:cNvPr id="3" name="Content Placeholder 2">
            <a:extLst>
              <a:ext uri="{FF2B5EF4-FFF2-40B4-BE49-F238E27FC236}">
                <a16:creationId xmlns:a16="http://schemas.microsoft.com/office/drawing/2014/main" id="{A2E2C61C-F68D-40E6-8877-E1A6AAEA6D74}"/>
              </a:ext>
            </a:extLst>
          </p:cNvPr>
          <p:cNvSpPr>
            <a:spLocks noGrp="1"/>
          </p:cNvSpPr>
          <p:nvPr>
            <p:ph idx="1"/>
          </p:nvPr>
        </p:nvSpPr>
        <p:spPr>
          <a:xfrm>
            <a:off x="228600" y="1981200"/>
            <a:ext cx="8839199" cy="4800600"/>
          </a:xfrm>
        </p:spPr>
        <p:txBody>
          <a:bodyPr numCol="3">
            <a:normAutofit fontScale="85000" lnSpcReduction="20000"/>
          </a:bodyPr>
          <a:lstStyle/>
          <a:p>
            <a:pPr>
              <a:defRPr/>
            </a:pPr>
            <a:r>
              <a:rPr lang="en-US" dirty="0"/>
              <a:t>Mrs.  Katz</a:t>
            </a:r>
          </a:p>
          <a:p>
            <a:pPr>
              <a:defRPr/>
            </a:pPr>
            <a:r>
              <a:rPr lang="en-US" dirty="0"/>
              <a:t>Ms. Colacicco</a:t>
            </a:r>
          </a:p>
          <a:p>
            <a:pPr>
              <a:defRPr/>
            </a:pPr>
            <a:r>
              <a:rPr lang="en-US" dirty="0"/>
              <a:t>Mr. Coffelt</a:t>
            </a:r>
          </a:p>
          <a:p>
            <a:pPr>
              <a:defRPr/>
            </a:pPr>
            <a:r>
              <a:rPr lang="en-US" dirty="0"/>
              <a:t>Mr. Wood</a:t>
            </a:r>
          </a:p>
          <a:p>
            <a:pPr>
              <a:defRPr/>
            </a:pPr>
            <a:r>
              <a:rPr lang="en-US" dirty="0"/>
              <a:t>Mrs. Maher</a:t>
            </a:r>
          </a:p>
          <a:p>
            <a:pPr>
              <a:defRPr/>
            </a:pPr>
            <a:r>
              <a:rPr lang="en-US" dirty="0"/>
              <a:t>Mr.  Shaw</a:t>
            </a:r>
          </a:p>
          <a:p>
            <a:pPr>
              <a:defRPr/>
            </a:pPr>
            <a:r>
              <a:rPr lang="en-US" dirty="0"/>
              <a:t>Ms. Shaw</a:t>
            </a:r>
          </a:p>
          <a:p>
            <a:pPr>
              <a:defRPr/>
            </a:pPr>
            <a:r>
              <a:rPr lang="en-US" dirty="0"/>
              <a:t>Mrs. Hosford</a:t>
            </a:r>
          </a:p>
          <a:p>
            <a:pPr>
              <a:defRPr/>
            </a:pPr>
            <a:r>
              <a:rPr lang="en-US" dirty="0"/>
              <a:t>Mrs. Smith</a:t>
            </a:r>
          </a:p>
          <a:p>
            <a:pPr>
              <a:defRPr/>
            </a:pPr>
            <a:r>
              <a:rPr lang="en-US" dirty="0"/>
              <a:t>Mrs. Ledesma</a:t>
            </a:r>
          </a:p>
          <a:p>
            <a:pPr>
              <a:defRPr/>
            </a:pPr>
            <a:r>
              <a:rPr lang="en-US" dirty="0"/>
              <a:t>Mrs. Bothers</a:t>
            </a:r>
          </a:p>
          <a:p>
            <a:pPr>
              <a:defRPr/>
            </a:pPr>
            <a:r>
              <a:rPr lang="en-US" dirty="0"/>
              <a:t>Mrs. Brown</a:t>
            </a:r>
          </a:p>
          <a:p>
            <a:pPr>
              <a:defRPr/>
            </a:pPr>
            <a:r>
              <a:rPr lang="en-US" dirty="0"/>
              <a:t>Mr.  Petrillo</a:t>
            </a:r>
          </a:p>
          <a:p>
            <a:pPr>
              <a:defRPr/>
            </a:pPr>
            <a:r>
              <a:rPr lang="en-US" dirty="0"/>
              <a:t>Mrs. Cortes</a:t>
            </a:r>
          </a:p>
          <a:p>
            <a:pPr>
              <a:defRPr/>
            </a:pPr>
            <a:r>
              <a:rPr lang="en-US" dirty="0"/>
              <a:t>Mrs. Boyer</a:t>
            </a:r>
          </a:p>
          <a:p>
            <a:pPr>
              <a:defRPr/>
            </a:pPr>
            <a:r>
              <a:rPr lang="en-US" dirty="0"/>
              <a:t>Mrs. Jenkins</a:t>
            </a:r>
          </a:p>
          <a:p>
            <a:pPr>
              <a:defRPr/>
            </a:pPr>
            <a:r>
              <a:rPr lang="en-US" dirty="0"/>
              <a:t>Mr. Hinsley</a:t>
            </a:r>
          </a:p>
          <a:p>
            <a:pPr>
              <a:defRPr/>
            </a:pPr>
            <a:r>
              <a:rPr lang="en-US" dirty="0"/>
              <a:t>Mrs. Jenkins</a:t>
            </a:r>
          </a:p>
          <a:p>
            <a:pPr>
              <a:defRPr/>
            </a:pPr>
            <a:r>
              <a:rPr lang="en-US" dirty="0"/>
              <a:t>Mrs. Standifer</a:t>
            </a:r>
          </a:p>
          <a:p>
            <a:pPr>
              <a:defRPr/>
            </a:pPr>
            <a:r>
              <a:rPr lang="en-US" dirty="0"/>
              <a:t>Mr. Haywood</a:t>
            </a:r>
          </a:p>
          <a:p>
            <a:pPr>
              <a:defRPr/>
            </a:pPr>
            <a:r>
              <a:rPr lang="en-US" dirty="0"/>
              <a:t>Mrs. Ventresca</a:t>
            </a:r>
          </a:p>
          <a:p>
            <a:pPr>
              <a:defRPr/>
            </a:pPr>
            <a:r>
              <a:rPr lang="en-US" dirty="0"/>
              <a:t>Mr. Denson</a:t>
            </a:r>
          </a:p>
          <a:p>
            <a:pPr>
              <a:defRPr/>
            </a:pPr>
            <a:r>
              <a:rPr lang="en-US" dirty="0"/>
              <a:t>Mrs. Stoney</a:t>
            </a:r>
          </a:p>
          <a:p>
            <a:pPr>
              <a:defRPr/>
            </a:pPr>
            <a:r>
              <a:rPr lang="en-US" dirty="0"/>
              <a:t>Ms. Encisco</a:t>
            </a:r>
          </a:p>
          <a:p>
            <a:pPr>
              <a:defRPr/>
            </a:pPr>
            <a:r>
              <a:rPr lang="en-US" dirty="0"/>
              <a:t>Ms. Peebles</a:t>
            </a:r>
          </a:p>
          <a:p>
            <a:pPr>
              <a:defRPr/>
            </a:pPr>
            <a:r>
              <a:rPr lang="en-US" dirty="0"/>
              <a:t>Mrs. Watkins</a:t>
            </a:r>
          </a:p>
          <a:p>
            <a:pPr>
              <a:defRPr/>
            </a:pPr>
            <a:r>
              <a:rPr lang="en-US" dirty="0"/>
              <a:t>Mrs. Frutoz</a:t>
            </a:r>
          </a:p>
          <a:p>
            <a:pPr>
              <a:defRPr/>
            </a:pPr>
            <a:r>
              <a:rPr lang="en-US" dirty="0"/>
              <a:t>Ms. Helms</a:t>
            </a:r>
          </a:p>
          <a:p>
            <a:pPr>
              <a:defRPr/>
            </a:pPr>
            <a:r>
              <a:rPr lang="en-US" dirty="0"/>
              <a:t>Coach  Young</a:t>
            </a:r>
          </a:p>
          <a:p>
            <a:pPr>
              <a:defRPr/>
            </a:pPr>
            <a:r>
              <a:rPr lang="en-US" dirty="0"/>
              <a:t>Coach  Carchio</a:t>
            </a:r>
          </a:p>
          <a:p>
            <a:pPr>
              <a:defRPr/>
            </a:pPr>
            <a:r>
              <a:rPr lang="en-US" dirty="0"/>
              <a:t>Coach Ray</a:t>
            </a:r>
          </a:p>
          <a:p>
            <a:pPr>
              <a:defRPr/>
            </a:pPr>
            <a:r>
              <a:rPr lang="en-US" dirty="0"/>
              <a:t>Coach Vatzakas</a:t>
            </a:r>
          </a:p>
          <a:p>
            <a:pPr>
              <a:defRPr/>
            </a:pPr>
            <a:r>
              <a:rPr lang="en-US" dirty="0"/>
              <a:t>Ms. King</a:t>
            </a:r>
          </a:p>
          <a:p>
            <a:pPr>
              <a:defRPr/>
            </a:pPr>
            <a:r>
              <a:rPr lang="en-US" dirty="0"/>
              <a:t>Mr.  Tallent</a:t>
            </a:r>
          </a:p>
          <a:p>
            <a:pPr>
              <a:defRPr/>
            </a:pPr>
            <a:r>
              <a:rPr lang="en-US" dirty="0"/>
              <a:t>Ms. Cruz</a:t>
            </a:r>
          </a:p>
          <a:p>
            <a:pPr>
              <a:defRPr/>
            </a:pPr>
            <a:r>
              <a:rPr lang="en-US" dirty="0"/>
              <a:t>Mrs.  </a:t>
            </a:r>
            <a:r>
              <a:rPr lang="en-US" dirty="0" err="1"/>
              <a:t>Gardnier</a:t>
            </a:r>
            <a:endParaRPr lang="en-US" dirty="0"/>
          </a:p>
          <a:p>
            <a:pPr>
              <a:defRPr/>
            </a:pPr>
            <a:r>
              <a:rPr lang="en-US" dirty="0"/>
              <a:t>Mrs. Leach</a:t>
            </a:r>
          </a:p>
          <a:p>
            <a:pPr>
              <a:defRPr/>
            </a:pPr>
            <a:r>
              <a:rPr lang="en-US" dirty="0"/>
              <a:t>Ms. Gary-Robinson</a:t>
            </a:r>
          </a:p>
          <a:p>
            <a:pPr>
              <a:defRPr/>
            </a:pPr>
            <a:r>
              <a:rPr lang="en-US" dirty="0"/>
              <a:t>Mrs. Young</a:t>
            </a:r>
          </a:p>
          <a:p>
            <a:pPr>
              <a:defRPr/>
            </a:pPr>
            <a:r>
              <a:rPr lang="en-US" dirty="0"/>
              <a:t>Mrs. Would</a:t>
            </a:r>
          </a:p>
          <a:p>
            <a:pPr>
              <a:defRPr/>
            </a:pPr>
            <a:r>
              <a:rPr lang="en-US" dirty="0"/>
              <a:t>Mr.  Tory (custodian)</a:t>
            </a:r>
          </a:p>
          <a:p>
            <a:pPr>
              <a:defRPr/>
            </a:pPr>
            <a:endParaRPr lang="en-US" dirty="0"/>
          </a:p>
          <a:p>
            <a:pPr>
              <a:defRPr/>
            </a:pP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ED20B-A31E-4EC9-85C8-B53F90BE297D}"/>
              </a:ext>
            </a:extLst>
          </p:cNvPr>
          <p:cNvSpPr>
            <a:spLocks noGrp="1"/>
          </p:cNvSpPr>
          <p:nvPr>
            <p:ph type="title"/>
          </p:nvPr>
        </p:nvSpPr>
        <p:spPr/>
        <p:txBody>
          <a:bodyPr/>
          <a:lstStyle/>
          <a:p>
            <a:pPr>
              <a:defRPr/>
            </a:pPr>
            <a:r>
              <a:rPr lang="en-US" dirty="0"/>
              <a:t>Do Now 12.2.19</a:t>
            </a:r>
          </a:p>
        </p:txBody>
      </p:sp>
      <p:sp>
        <p:nvSpPr>
          <p:cNvPr id="3" name="Content Placeholder 2">
            <a:extLst>
              <a:ext uri="{FF2B5EF4-FFF2-40B4-BE49-F238E27FC236}">
                <a16:creationId xmlns:a16="http://schemas.microsoft.com/office/drawing/2014/main" id="{46C84B74-4327-40CC-97DA-8F3E433B8616}"/>
              </a:ext>
            </a:extLst>
          </p:cNvPr>
          <p:cNvSpPr>
            <a:spLocks noGrp="1"/>
          </p:cNvSpPr>
          <p:nvPr>
            <p:ph idx="1"/>
          </p:nvPr>
        </p:nvSpPr>
        <p:spPr>
          <a:xfrm>
            <a:off x="152400" y="2222500"/>
            <a:ext cx="8763000" cy="4102100"/>
          </a:xfrm>
        </p:spPr>
        <p:txBody>
          <a:bodyPr>
            <a:noAutofit/>
          </a:bodyPr>
          <a:lstStyle/>
          <a:p>
            <a:pPr marL="0" indent="0">
              <a:buFont typeface="Wingdings 2" panose="05020102010507070707" pitchFamily="18" charset="2"/>
              <a:buNone/>
              <a:defRPr/>
            </a:pPr>
            <a:r>
              <a:rPr lang="en-US" sz="2400" dirty="0">
                <a:solidFill>
                  <a:srgbClr val="FF7C80"/>
                </a:solidFill>
              </a:rPr>
              <a:t>Remember to pick up your ‘Do Now’ journal from the front bins</a:t>
            </a:r>
          </a:p>
          <a:p>
            <a:pPr>
              <a:buFont typeface="Wingdings 2" panose="05020102010507070707" pitchFamily="18" charset="2"/>
              <a:buAutoNum type="arabicPeriod"/>
              <a:defRPr/>
            </a:pPr>
            <a:r>
              <a:rPr lang="en-US" sz="2400" dirty="0"/>
              <a:t>Why do you think  leaves change color?</a:t>
            </a:r>
          </a:p>
          <a:p>
            <a:pPr>
              <a:buFont typeface="Wingdings 2" panose="05020102010507070707" pitchFamily="18" charset="2"/>
              <a:buAutoNum type="arabicPeriod"/>
              <a:defRPr/>
            </a:pPr>
            <a:r>
              <a:rPr lang="en-US" sz="2400" dirty="0"/>
              <a:t>During the break, we had very low temperatures. DO you think the water cycle still happened?</a:t>
            </a:r>
          </a:p>
          <a:p>
            <a:pPr>
              <a:buFont typeface="Wingdings 2" panose="05020102010507070707" pitchFamily="18" charset="2"/>
              <a:buAutoNum type="arabicPeriod"/>
              <a:defRPr/>
            </a:pPr>
            <a:r>
              <a:rPr lang="en-US" sz="2400" dirty="0"/>
              <a:t>What is the difference between condensation  and  evaporation?</a:t>
            </a:r>
          </a:p>
          <a:p>
            <a:pPr>
              <a:buFont typeface="Wingdings 2" panose="05020102010507070707" pitchFamily="18" charset="2"/>
              <a:buAutoNum type="arabicPeriod"/>
              <a:defRPr/>
            </a:pPr>
            <a:r>
              <a:rPr lang="en-US" sz="2400" dirty="0"/>
              <a:t>What is infiltration?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C7E9-22B5-4DD1-B97F-39418E134607}"/>
              </a:ext>
            </a:extLst>
          </p:cNvPr>
          <p:cNvSpPr>
            <a:spLocks noGrp="1"/>
          </p:cNvSpPr>
          <p:nvPr>
            <p:ph type="title"/>
          </p:nvPr>
        </p:nvSpPr>
        <p:spPr/>
        <p:txBody>
          <a:bodyPr/>
          <a:lstStyle/>
          <a:p>
            <a:pPr>
              <a:defRPr/>
            </a:pPr>
            <a:r>
              <a:rPr lang="en-US" dirty="0"/>
              <a:t>Do Now 12.6.19</a:t>
            </a:r>
          </a:p>
        </p:txBody>
      </p:sp>
      <p:sp>
        <p:nvSpPr>
          <p:cNvPr id="3" name="Content Placeholder 2">
            <a:extLst>
              <a:ext uri="{FF2B5EF4-FFF2-40B4-BE49-F238E27FC236}">
                <a16:creationId xmlns:a16="http://schemas.microsoft.com/office/drawing/2014/main" id="{A318CE8B-1EC6-44D3-AB37-A5FEC7812BF1}"/>
              </a:ext>
            </a:extLst>
          </p:cNvPr>
          <p:cNvSpPr>
            <a:spLocks noGrp="1"/>
          </p:cNvSpPr>
          <p:nvPr>
            <p:ph idx="1"/>
          </p:nvPr>
        </p:nvSpPr>
        <p:spPr>
          <a:xfrm>
            <a:off x="114300" y="1981200"/>
            <a:ext cx="8915400" cy="4106863"/>
          </a:xfrm>
        </p:spPr>
        <p:txBody>
          <a:bodyPr>
            <a:normAutofit fontScale="92500" lnSpcReduction="20000"/>
          </a:bodyPr>
          <a:lstStyle/>
          <a:p>
            <a:pPr marL="0" indent="0" algn="ctr">
              <a:buFont typeface="Wingdings 2" panose="05020102010507070707" pitchFamily="18" charset="2"/>
              <a:buNone/>
              <a:defRPr/>
            </a:pPr>
            <a:r>
              <a:rPr lang="en-US" sz="2400" dirty="0">
                <a:solidFill>
                  <a:srgbClr val="FF7C80"/>
                </a:solidFill>
              </a:rPr>
              <a:t>Pick up  a copy of  this  week’s  article from the side table</a:t>
            </a:r>
          </a:p>
          <a:p>
            <a:pPr marL="0" indent="0" algn="ctr">
              <a:buFont typeface="Wingdings 2" panose="05020102010507070707" pitchFamily="18" charset="2"/>
              <a:buNone/>
              <a:defRPr/>
            </a:pPr>
            <a:r>
              <a:rPr lang="en-US" sz="2400" dirty="0">
                <a:solidFill>
                  <a:schemeClr val="accent6">
                    <a:lumMod val="60000"/>
                    <a:lumOff val="40000"/>
                  </a:schemeClr>
                </a:solidFill>
              </a:rPr>
              <a:t>Have out your watery pies on your desk with your name on it</a:t>
            </a:r>
          </a:p>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What are you thankful for today?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for this week (they should have 3)</a:t>
            </a:r>
            <a:r>
              <a:rPr lang="en-US" dirty="0">
                <a:solidFill>
                  <a:srgbClr val="FF7C80"/>
                </a:solidFill>
              </a:rPr>
              <a:t>.</a:t>
            </a:r>
          </a:p>
          <a:p>
            <a:pPr marL="0" indent="0">
              <a:buNone/>
              <a:defRPr/>
            </a:pPr>
            <a:r>
              <a:rPr lang="en-US" dirty="0">
                <a:solidFill>
                  <a:srgbClr val="FF7C80"/>
                </a:solidFill>
              </a:rPr>
              <a:t>Make sure to copy down your homework</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4098-5F81-4764-8499-E0FB35B15990}"/>
              </a:ext>
            </a:extLst>
          </p:cNvPr>
          <p:cNvSpPr>
            <a:spLocks noGrp="1"/>
          </p:cNvSpPr>
          <p:nvPr>
            <p:ph type="title"/>
          </p:nvPr>
        </p:nvSpPr>
        <p:spPr/>
        <p:txBody>
          <a:bodyPr/>
          <a:lstStyle/>
          <a:p>
            <a:pPr>
              <a:defRPr/>
            </a:pPr>
            <a:r>
              <a:rPr lang="en-US" dirty="0"/>
              <a:t>TODAY!</a:t>
            </a:r>
          </a:p>
        </p:txBody>
      </p:sp>
      <p:sp>
        <p:nvSpPr>
          <p:cNvPr id="3" name="Content Placeholder 2">
            <a:extLst>
              <a:ext uri="{FF2B5EF4-FFF2-40B4-BE49-F238E27FC236}">
                <a16:creationId xmlns:a16="http://schemas.microsoft.com/office/drawing/2014/main" id="{DDA55CB6-3138-4A5E-A744-1123F6E4780C}"/>
              </a:ext>
            </a:extLst>
          </p:cNvPr>
          <p:cNvSpPr>
            <a:spLocks noGrp="1"/>
          </p:cNvSpPr>
          <p:nvPr>
            <p:ph idx="1"/>
          </p:nvPr>
        </p:nvSpPr>
        <p:spPr>
          <a:xfrm>
            <a:off x="0" y="1905000"/>
            <a:ext cx="7524750" cy="3636963"/>
          </a:xfrm>
        </p:spPr>
        <p:txBody>
          <a:bodyPr/>
          <a:lstStyle/>
          <a:p>
            <a:pPr>
              <a:defRPr/>
            </a:pPr>
            <a:r>
              <a:rPr lang="en-US" dirty="0"/>
              <a:t>Quiz</a:t>
            </a:r>
          </a:p>
          <a:p>
            <a:pPr>
              <a:defRPr/>
            </a:pPr>
            <a:r>
              <a:rPr lang="en-US" dirty="0"/>
              <a:t>Write a letter to a staff member or  </a:t>
            </a:r>
          </a:p>
          <a:p>
            <a:pPr marL="0" indent="0">
              <a:buFont typeface="Wingdings 2" panose="05020102010507070707" pitchFamily="18" charset="2"/>
              <a:buNone/>
              <a:defRPr/>
            </a:pPr>
            <a:r>
              <a:rPr lang="en-US" dirty="0"/>
              <a:t>teacher telling them why you’re thankful</a:t>
            </a:r>
          </a:p>
          <a:p>
            <a:pPr marL="0" indent="0">
              <a:buFont typeface="Wingdings 2" panose="05020102010507070707" pitchFamily="18" charset="2"/>
              <a:buNone/>
              <a:defRPr/>
            </a:pPr>
            <a:r>
              <a:rPr lang="en-US" dirty="0"/>
              <a:t>for them (you can  do  more than  1)</a:t>
            </a:r>
          </a:p>
          <a:p>
            <a:pPr>
              <a:defRPr/>
            </a:pPr>
            <a:r>
              <a:rPr lang="en-US" dirty="0"/>
              <a:t>Water  Cycle Baggie</a:t>
            </a:r>
          </a:p>
          <a:p>
            <a:pPr>
              <a:defRPr/>
            </a:pPr>
            <a:r>
              <a:rPr lang="en-US" dirty="0"/>
              <a:t>HW: Share at least one picture of </a:t>
            </a:r>
          </a:p>
          <a:p>
            <a:pPr marL="0" indent="0">
              <a:buFont typeface="Wingdings 2" panose="05020102010507070707" pitchFamily="18" charset="2"/>
              <a:buNone/>
              <a:defRPr/>
            </a:pPr>
            <a:r>
              <a:rPr lang="en-US" dirty="0"/>
              <a:t>Your baggie over the break</a:t>
            </a:r>
          </a:p>
          <a:p>
            <a:pPr>
              <a:defRPr/>
            </a:pPr>
            <a:r>
              <a:rPr lang="en-US" dirty="0"/>
              <a:t>Bill Nye bro</a:t>
            </a:r>
          </a:p>
        </p:txBody>
      </p:sp>
      <p:pic>
        <p:nvPicPr>
          <p:cNvPr id="200708" name="Picture 3">
            <a:extLst>
              <a:ext uri="{FF2B5EF4-FFF2-40B4-BE49-F238E27FC236}">
                <a16:creationId xmlns:a16="http://schemas.microsoft.com/office/drawing/2014/main" id="{FA887398-05E3-4537-B968-E2C5F5A00C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3815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9CDC-2104-47BE-85E7-0153B186C7F5}"/>
              </a:ext>
            </a:extLst>
          </p:cNvPr>
          <p:cNvSpPr>
            <a:spLocks noGrp="1"/>
          </p:cNvSpPr>
          <p:nvPr>
            <p:ph type="title"/>
          </p:nvPr>
        </p:nvSpPr>
        <p:spPr/>
        <p:txBody>
          <a:bodyPr/>
          <a:lstStyle/>
          <a:p>
            <a:pPr>
              <a:defRPr/>
            </a:pPr>
            <a:r>
              <a:rPr lang="en-US" dirty="0"/>
              <a:t>Do Now 12.9.19</a:t>
            </a:r>
          </a:p>
        </p:txBody>
      </p:sp>
      <p:sp>
        <p:nvSpPr>
          <p:cNvPr id="3" name="Content Placeholder 2">
            <a:extLst>
              <a:ext uri="{FF2B5EF4-FFF2-40B4-BE49-F238E27FC236}">
                <a16:creationId xmlns:a16="http://schemas.microsoft.com/office/drawing/2014/main" id="{F8FD78A8-2648-4D30-B315-F151980CB5A8}"/>
              </a:ext>
            </a:extLst>
          </p:cNvPr>
          <p:cNvSpPr>
            <a:spLocks noGrp="1"/>
          </p:cNvSpPr>
          <p:nvPr>
            <p:ph idx="1"/>
          </p:nvPr>
        </p:nvSpPr>
        <p:spPr>
          <a:xfrm>
            <a:off x="76200" y="1905000"/>
            <a:ext cx="9067800" cy="4724400"/>
          </a:xfrm>
        </p:spPr>
        <p:txBody>
          <a:bodyPr>
            <a:normAutofit fontScale="92500"/>
          </a:bodyPr>
          <a:lstStyle/>
          <a:p>
            <a:pPr>
              <a:buFont typeface="Wingdings 2" panose="05020102010507070707" pitchFamily="18" charset="2"/>
              <a:buAutoNum type="arabicPeriod"/>
              <a:defRPr/>
            </a:pPr>
            <a:r>
              <a:rPr lang="en-US" sz="2400" dirty="0"/>
              <a:t>Why  does evaporation happen? Explain the phase change by drawing a  model.</a:t>
            </a:r>
          </a:p>
          <a:p>
            <a:pPr>
              <a:buFont typeface="Wingdings 2" panose="05020102010507070707" pitchFamily="18" charset="2"/>
              <a:buAutoNum type="arabicPeriod"/>
              <a:defRPr/>
            </a:pPr>
            <a:r>
              <a:rPr lang="en-US" sz="2400" dirty="0"/>
              <a:t>How much of our Earth is water? How much of it is salt water?</a:t>
            </a:r>
          </a:p>
          <a:p>
            <a:pPr>
              <a:buFont typeface="Wingdings 2" panose="05020102010507070707" pitchFamily="18" charset="2"/>
              <a:buAutoNum type="arabicPeriod"/>
              <a:defRPr/>
            </a:pPr>
            <a:r>
              <a:rPr lang="en-US" sz="2400" dirty="0"/>
              <a:t>Where is most of the fresh water on our world located? Why would it be dangerous to get that water?</a:t>
            </a:r>
          </a:p>
          <a:p>
            <a:pPr>
              <a:buFont typeface="Wingdings 2" panose="05020102010507070707" pitchFamily="18" charset="2"/>
              <a:buAutoNum type="arabicPeriod"/>
              <a:defRPr/>
            </a:pPr>
            <a:r>
              <a:rPr lang="en-US" sz="2200" dirty="0"/>
              <a:t>THINKING MONDAY: What is this question ACTUALLY asking you?</a:t>
            </a:r>
          </a:p>
          <a:p>
            <a:pPr marL="0" indent="0">
              <a:buFont typeface="Wingdings 2" panose="05020102010507070707" pitchFamily="18" charset="2"/>
              <a:buNone/>
              <a:defRPr/>
            </a:pPr>
            <a:r>
              <a:rPr lang="en-US" sz="2400" dirty="0"/>
              <a:t>	</a:t>
            </a:r>
            <a:r>
              <a:rPr lang="en-US" sz="2400" dirty="0">
                <a:solidFill>
                  <a:schemeClr val="accent6">
                    <a:lumMod val="60000"/>
                    <a:lumOff val="40000"/>
                  </a:schemeClr>
                </a:solidFill>
              </a:rPr>
              <a:t>Compare and contrast Hamburgers and Hotdogs by creating a diagram.</a:t>
            </a:r>
          </a:p>
          <a:p>
            <a:pPr marL="0" indent="0" algn="ctr">
              <a:buFont typeface="Wingdings 2" panose="05020102010507070707" pitchFamily="18" charset="2"/>
              <a:buNone/>
              <a:defRPr/>
            </a:pPr>
            <a:r>
              <a:rPr lang="en-US" dirty="0">
                <a:solidFill>
                  <a:srgbClr val="FF7C80"/>
                </a:solidFill>
              </a:rPr>
              <a:t>Interested  in going to Ecuador?? Check the blog for further information</a:t>
            </a:r>
          </a:p>
          <a:p>
            <a:pPr marL="0" indent="0" algn="ctr">
              <a:buFont typeface="Wingdings 2" panose="05020102010507070707" pitchFamily="18" charset="2"/>
              <a:buNone/>
              <a:defRPr/>
            </a:pPr>
            <a:r>
              <a:rPr lang="en-US" dirty="0">
                <a:solidFill>
                  <a:srgbClr val="00CC66"/>
                </a:solidFill>
              </a:rPr>
              <a:t>Hope you got your TWO </a:t>
            </a:r>
            <a:r>
              <a:rPr lang="en-US" dirty="0" err="1">
                <a:solidFill>
                  <a:srgbClr val="00CC66"/>
                </a:solidFill>
              </a:rPr>
              <a:t>edpuzzles</a:t>
            </a:r>
            <a:r>
              <a:rPr lang="en-US" dirty="0">
                <a:solidFill>
                  <a:srgbClr val="00CC66"/>
                </a:solidFill>
              </a:rPr>
              <a:t> done that were due today. Be sure to write down your homework today.</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7DA9-BF2E-402E-8386-B44CEC42BD53}"/>
              </a:ext>
            </a:extLst>
          </p:cNvPr>
          <p:cNvSpPr>
            <a:spLocks noGrp="1"/>
          </p:cNvSpPr>
          <p:nvPr>
            <p:ph type="title"/>
          </p:nvPr>
        </p:nvSpPr>
        <p:spPr/>
        <p:txBody>
          <a:bodyPr/>
          <a:lstStyle/>
          <a:p>
            <a:r>
              <a:rPr lang="en-US" dirty="0"/>
              <a:t>Do Now 12.11.19</a:t>
            </a:r>
          </a:p>
        </p:txBody>
      </p:sp>
      <p:sp>
        <p:nvSpPr>
          <p:cNvPr id="4" name="Content Placeholder 2">
            <a:extLst>
              <a:ext uri="{FF2B5EF4-FFF2-40B4-BE49-F238E27FC236}">
                <a16:creationId xmlns:a16="http://schemas.microsoft.com/office/drawing/2014/main" id="{C571FFFA-7AD5-4AB8-B314-7203E58138B2}"/>
              </a:ext>
            </a:extLst>
          </p:cNvPr>
          <p:cNvSpPr>
            <a:spLocks noGrp="1"/>
          </p:cNvSpPr>
          <p:nvPr>
            <p:ph idx="1"/>
          </p:nvPr>
        </p:nvSpPr>
        <p:spPr>
          <a:xfrm>
            <a:off x="0" y="2057400"/>
            <a:ext cx="9144000" cy="4559300"/>
          </a:xfrm>
        </p:spPr>
        <p:txBody>
          <a:bodyPr>
            <a:noAutofit/>
          </a:bodyPr>
          <a:lstStyle/>
          <a:p>
            <a:pPr>
              <a:buFont typeface="Wingdings 2" panose="05020102010507070707" pitchFamily="18" charset="2"/>
              <a:buAutoNum type="arabicPeriod"/>
              <a:defRPr/>
            </a:pPr>
            <a:r>
              <a:rPr lang="en-US" sz="2400" dirty="0"/>
              <a:t>What is an aquifer?</a:t>
            </a:r>
          </a:p>
          <a:p>
            <a:pPr>
              <a:buFont typeface="Wingdings 2" panose="05020102010507070707" pitchFamily="18" charset="2"/>
              <a:buAutoNum type="arabicPeriod"/>
              <a:defRPr/>
            </a:pPr>
            <a:r>
              <a:rPr lang="en-US" sz="2400" dirty="0"/>
              <a:t>What are two differences between the zone of saturation and the zone of aeration?</a:t>
            </a:r>
          </a:p>
          <a:p>
            <a:pPr>
              <a:buFont typeface="Wingdings 2" panose="05020102010507070707" pitchFamily="18" charset="2"/>
              <a:buAutoNum type="arabicPeriod"/>
              <a:defRPr/>
            </a:pPr>
            <a:r>
              <a:rPr lang="en-US" sz="2400" dirty="0"/>
              <a:t>If something is very PERMEABLE, does it have high or low porosity? Draw a picture to help you</a:t>
            </a:r>
          </a:p>
          <a:p>
            <a:pPr>
              <a:buFont typeface="Wingdings 2" panose="05020102010507070707" pitchFamily="18" charset="2"/>
              <a:buAutoNum type="arabicPeriod"/>
              <a:defRPr/>
            </a:pPr>
            <a:r>
              <a:rPr lang="en-US" sz="2400" dirty="0"/>
              <a:t>If something is IMPERMEABLE, does it have high or low porosity? Draw a picture to help you</a:t>
            </a:r>
          </a:p>
          <a:p>
            <a:pPr>
              <a:buFont typeface="Wingdings 2" panose="05020102010507070707" pitchFamily="18" charset="2"/>
              <a:buAutoNum type="arabicPeriod"/>
              <a:defRPr/>
            </a:pPr>
            <a:r>
              <a:rPr lang="en-US" sz="2400" dirty="0"/>
              <a:t>How do sinkholes form?</a:t>
            </a:r>
          </a:p>
          <a:p>
            <a:pPr marL="0" indent="0" algn="ctr">
              <a:buFont typeface="Wingdings 2" panose="05020102010507070707" pitchFamily="18" charset="2"/>
              <a:buNone/>
              <a:defRPr/>
            </a:pPr>
            <a:r>
              <a:rPr lang="en-US" sz="2400" dirty="0">
                <a:solidFill>
                  <a:srgbClr val="FF7C80"/>
                </a:solidFill>
              </a:rPr>
              <a:t>Make sure you write down your homework in your agenda</a:t>
            </a:r>
          </a:p>
          <a:p>
            <a:pPr marL="0" indent="0" algn="ctr">
              <a:buFont typeface="Wingdings 2" panose="05020102010507070707" pitchFamily="18" charset="2"/>
              <a:buNone/>
              <a:defRPr/>
            </a:pPr>
            <a:r>
              <a:rPr lang="en-US" dirty="0">
                <a:solidFill>
                  <a:srgbClr val="FFFF00"/>
                </a:solidFill>
              </a:rPr>
              <a:t>Textbook needs to be in your cabinet to get points for your work from yesterday</a:t>
            </a:r>
          </a:p>
        </p:txBody>
      </p:sp>
    </p:spTree>
    <p:extLst>
      <p:ext uri="{BB962C8B-B14F-4D97-AF65-F5344CB8AC3E}">
        <p14:creationId xmlns:p14="http://schemas.microsoft.com/office/powerpoint/2010/main" val="390454671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0BAD-0E91-4A79-9F51-D10715D5E8ED}"/>
              </a:ext>
            </a:extLst>
          </p:cNvPr>
          <p:cNvSpPr>
            <a:spLocks noGrp="1"/>
          </p:cNvSpPr>
          <p:nvPr>
            <p:ph type="title"/>
          </p:nvPr>
        </p:nvSpPr>
        <p:spPr/>
        <p:txBody>
          <a:bodyPr/>
          <a:lstStyle/>
          <a:p>
            <a:r>
              <a:rPr lang="en-US" dirty="0"/>
              <a:t>Intro to Wind Mills-STEAM</a:t>
            </a:r>
          </a:p>
        </p:txBody>
      </p:sp>
      <p:sp>
        <p:nvSpPr>
          <p:cNvPr id="3" name="Content Placeholder 2">
            <a:extLst>
              <a:ext uri="{FF2B5EF4-FFF2-40B4-BE49-F238E27FC236}">
                <a16:creationId xmlns:a16="http://schemas.microsoft.com/office/drawing/2014/main" id="{02DBFAFC-A232-4303-BA54-66C9CAE2C06D}"/>
              </a:ext>
            </a:extLst>
          </p:cNvPr>
          <p:cNvSpPr>
            <a:spLocks noGrp="1"/>
          </p:cNvSpPr>
          <p:nvPr>
            <p:ph idx="1"/>
          </p:nvPr>
        </p:nvSpPr>
        <p:spPr/>
        <p:txBody>
          <a:bodyPr/>
          <a:lstStyle/>
          <a:p>
            <a:pPr marL="0" indent="0">
              <a:buNone/>
            </a:pPr>
            <a:r>
              <a:rPr lang="en-US" dirty="0"/>
              <a:t>Why not fossil fuels:</a:t>
            </a:r>
          </a:p>
          <a:p>
            <a:pPr marL="0" indent="0">
              <a:buNone/>
            </a:pPr>
            <a:r>
              <a:rPr lang="en-US" dirty="0">
                <a:hlinkClick r:id="rId2"/>
              </a:rPr>
              <a:t>https://www.youtube.com/watch?v=v2aShVTMMNc</a:t>
            </a:r>
            <a:r>
              <a:rPr lang="en-US" dirty="0"/>
              <a:t> </a:t>
            </a:r>
          </a:p>
          <a:p>
            <a:pPr marL="0" indent="0">
              <a:buNone/>
            </a:pPr>
            <a:r>
              <a:rPr lang="en-US" dirty="0"/>
              <a:t>What is Wind Power:</a:t>
            </a:r>
          </a:p>
          <a:p>
            <a:pPr marL="0" indent="0">
              <a:buNone/>
            </a:pPr>
            <a:r>
              <a:rPr lang="en-US" dirty="0">
                <a:hlinkClick r:id="rId3"/>
              </a:rPr>
              <a:t>https://www.youtube.com/watch?v=Q3JzgSnW_EE&amp;feature=youtu.be</a:t>
            </a:r>
            <a:endParaRPr lang="en-US" dirty="0"/>
          </a:p>
          <a:p>
            <a:pPr marL="0" indent="0">
              <a:buNone/>
            </a:pPr>
            <a:r>
              <a:rPr lang="en-US" dirty="0"/>
              <a:t>Example:</a:t>
            </a:r>
          </a:p>
          <a:p>
            <a:pPr marL="0" indent="0">
              <a:buNone/>
            </a:pPr>
            <a:r>
              <a:rPr lang="en-US" dirty="0">
                <a:hlinkClick r:id="rId4"/>
              </a:rPr>
              <a:t>https://www.exploratorium.edu/snacks/light-wind</a:t>
            </a:r>
            <a:r>
              <a:rPr lang="en-US" dirty="0"/>
              <a:t> </a:t>
            </a:r>
          </a:p>
          <a:p>
            <a:pPr marL="0" indent="0">
              <a:buNone/>
            </a:pPr>
            <a:endParaRPr lang="en-US" dirty="0"/>
          </a:p>
        </p:txBody>
      </p:sp>
    </p:spTree>
    <p:extLst>
      <p:ext uri="{BB962C8B-B14F-4D97-AF65-F5344CB8AC3E}">
        <p14:creationId xmlns:p14="http://schemas.microsoft.com/office/powerpoint/2010/main" val="132749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2A3CDA26-C0AB-4CBE-963C-0A86678DF2AE}"/>
              </a:ext>
            </a:extLst>
          </p:cNvPr>
          <p:cNvSpPr>
            <a:spLocks noGrp="1"/>
          </p:cNvSpPr>
          <p:nvPr>
            <p:ph type="title"/>
          </p:nvPr>
        </p:nvSpPr>
        <p:spPr/>
        <p:txBody>
          <a:bodyPr/>
          <a:lstStyle/>
          <a:p>
            <a:pPr eaLnBrk="1" fontAlgn="auto" hangingPunct="1">
              <a:spcAft>
                <a:spcPts val="0"/>
              </a:spcAft>
              <a:defRPr/>
            </a:pPr>
            <a:r>
              <a:rPr lang="en-US" altLang="en-US">
                <a:ea typeface="+mj-ea"/>
              </a:rPr>
              <a:t>Now what’s different</a:t>
            </a:r>
          </a:p>
        </p:txBody>
      </p:sp>
      <p:sp>
        <p:nvSpPr>
          <p:cNvPr id="146435" name="Content Placeholder 2">
            <a:extLst>
              <a:ext uri="{FF2B5EF4-FFF2-40B4-BE49-F238E27FC236}">
                <a16:creationId xmlns:a16="http://schemas.microsoft.com/office/drawing/2014/main" id="{AEF73D41-A0B2-412A-937C-E481F862BDAE}"/>
              </a:ext>
            </a:extLst>
          </p:cNvPr>
          <p:cNvSpPr>
            <a:spLocks noGrp="1"/>
          </p:cNvSpPr>
          <p:nvPr>
            <p:ph idx="1"/>
          </p:nvPr>
        </p:nvSpPr>
        <p:spPr>
          <a:xfrm>
            <a:off x="809625" y="2222500"/>
            <a:ext cx="7524750" cy="3636963"/>
          </a:xfrm>
        </p:spPr>
        <p:txBody>
          <a:bodyPr/>
          <a:lstStyle/>
          <a:p>
            <a:pPr eaLnBrk="1" fontAlgn="auto" hangingPunct="1">
              <a:buFont typeface="Wingdings 2" charset="2"/>
              <a:buChar char=""/>
              <a:defRPr/>
            </a:pPr>
            <a:r>
              <a:rPr lang="en-US" altLang="en-US" dirty="0"/>
              <a:t>Mrs. </a:t>
            </a:r>
            <a:r>
              <a:rPr lang="en-US" altLang="en-US" dirty="0" err="1"/>
              <a:t>Dwill’s</a:t>
            </a:r>
            <a:r>
              <a:rPr lang="en-US" altLang="en-US" dirty="0"/>
              <a:t> science class is ‘flipped’</a:t>
            </a:r>
          </a:p>
          <a:p>
            <a:pPr eaLnBrk="1" fontAlgn="auto" hangingPunct="1">
              <a:buFont typeface="Wingdings 2" charset="2"/>
              <a:buChar char=""/>
              <a:defRPr/>
            </a:pPr>
            <a:r>
              <a:rPr lang="en-US" altLang="en-US" dirty="0"/>
              <a:t>You WILL need access to internet EVERY night</a:t>
            </a:r>
          </a:p>
          <a:p>
            <a:pPr eaLnBrk="1" fontAlgn="auto" hangingPunct="1">
              <a:buFont typeface="Wingdings 2" charset="2"/>
              <a:buChar char=""/>
              <a:defRPr/>
            </a:pPr>
            <a:r>
              <a:rPr lang="en-US" altLang="en-US" dirty="0"/>
              <a:t>If you have any issues, you will have the opportunity to tell Mrs. </a:t>
            </a:r>
            <a:r>
              <a:rPr lang="en-US" altLang="en-US" dirty="0" err="1"/>
              <a:t>DWills</a:t>
            </a:r>
            <a:r>
              <a:rPr lang="en-US" altLang="en-US" dirty="0"/>
              <a:t> later this week. </a:t>
            </a:r>
          </a:p>
          <a:p>
            <a:pPr eaLnBrk="1" fontAlgn="auto" hangingPunct="1">
              <a:buFont typeface="Wingdings 2" charset="2"/>
              <a:buChar char=""/>
              <a:defRPr/>
            </a:pPr>
            <a:r>
              <a:rPr lang="en-US" altLang="en-US" dirty="0">
                <a:hlinkClick r:id="rId3"/>
              </a:rPr>
              <a:t>www.edpuzzle.com</a:t>
            </a:r>
            <a:r>
              <a:rPr lang="en-US" altLang="en-US" dirty="0"/>
              <a:t> </a:t>
            </a:r>
          </a:p>
          <a:p>
            <a:pPr eaLnBrk="1" fontAlgn="auto" hangingPunct="1">
              <a:buFont typeface="Wingdings 2" charset="2"/>
              <a:buChar char=""/>
              <a:defRPr/>
            </a:pPr>
            <a:r>
              <a:rPr lang="en-US" altLang="en-US" dirty="0"/>
              <a:t>HOUSE POINTS!!!!</a:t>
            </a:r>
          </a:p>
        </p:txBody>
      </p:sp>
    </p:spTree>
    <p:custDataLst>
      <p:tags r:id="rId1"/>
    </p:custData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C343B-44F2-4AEB-A504-04511CC95DB9}"/>
              </a:ext>
            </a:extLst>
          </p:cNvPr>
          <p:cNvSpPr>
            <a:spLocks noGrp="1"/>
          </p:cNvSpPr>
          <p:nvPr>
            <p:ph type="title"/>
          </p:nvPr>
        </p:nvSpPr>
        <p:spPr/>
        <p:txBody>
          <a:bodyPr/>
          <a:lstStyle/>
          <a:p>
            <a:r>
              <a:rPr lang="en-US" dirty="0"/>
              <a:t>Design Brief</a:t>
            </a:r>
          </a:p>
        </p:txBody>
      </p:sp>
      <p:sp>
        <p:nvSpPr>
          <p:cNvPr id="3" name="Content Placeholder 2">
            <a:extLst>
              <a:ext uri="{FF2B5EF4-FFF2-40B4-BE49-F238E27FC236}">
                <a16:creationId xmlns:a16="http://schemas.microsoft.com/office/drawing/2014/main" id="{6699CD6D-0C98-4EA6-B0A3-B7201D944ACD}"/>
              </a:ext>
            </a:extLst>
          </p:cNvPr>
          <p:cNvSpPr>
            <a:spLocks noGrp="1"/>
          </p:cNvSpPr>
          <p:nvPr>
            <p:ph idx="1"/>
          </p:nvPr>
        </p:nvSpPr>
        <p:spPr>
          <a:xfrm>
            <a:off x="152399" y="1981200"/>
            <a:ext cx="8839201" cy="4724400"/>
          </a:xfrm>
        </p:spPr>
        <p:txBody>
          <a:bodyPr/>
          <a:lstStyle/>
          <a:p>
            <a:pPr marL="0" indent="0">
              <a:buNone/>
            </a:pPr>
            <a:r>
              <a:rPr lang="en-US" dirty="0"/>
              <a:t>In your group, you will need the following group members with the jobs below:</a:t>
            </a:r>
          </a:p>
          <a:p>
            <a:r>
              <a:rPr lang="en-US" b="1" dirty="0"/>
              <a:t>Team Captain</a:t>
            </a:r>
            <a:r>
              <a:rPr lang="en-US" dirty="0"/>
              <a:t> makes sure everyone understands their job and helping stay on schedule (Team captain will also work on design and build)</a:t>
            </a:r>
          </a:p>
          <a:p>
            <a:r>
              <a:rPr lang="en-US" b="1" dirty="0"/>
              <a:t>Materials Wrangler</a:t>
            </a:r>
            <a:r>
              <a:rPr lang="en-US" dirty="0"/>
              <a:t>- Makes sure the list of materials is filled and replenishes supplies as needed- Materials Wrangler will also work on design and build)</a:t>
            </a:r>
          </a:p>
          <a:p>
            <a:r>
              <a:rPr lang="en-US" b="1" dirty="0"/>
              <a:t>Quality Control Captain-</a:t>
            </a:r>
            <a:r>
              <a:rPr lang="en-US" dirty="0"/>
              <a:t> Makes sure the project is being built well and meets constraints.  The quality control captain helps the team recognize when they have to change the design.  </a:t>
            </a:r>
          </a:p>
          <a:p>
            <a:pPr marL="0" indent="0">
              <a:buNone/>
            </a:pPr>
            <a:endParaRPr lang="en-US" dirty="0"/>
          </a:p>
        </p:txBody>
      </p:sp>
    </p:spTree>
    <p:extLst>
      <p:ext uri="{BB962C8B-B14F-4D97-AF65-F5344CB8AC3E}">
        <p14:creationId xmlns:p14="http://schemas.microsoft.com/office/powerpoint/2010/main" val="36676600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5BBF-A003-40B0-8576-23E68D3583A5}"/>
              </a:ext>
            </a:extLst>
          </p:cNvPr>
          <p:cNvSpPr>
            <a:spLocks noGrp="1"/>
          </p:cNvSpPr>
          <p:nvPr>
            <p:ph type="title"/>
          </p:nvPr>
        </p:nvSpPr>
        <p:spPr/>
        <p:txBody>
          <a:bodyPr/>
          <a:lstStyle/>
          <a:p>
            <a:r>
              <a:rPr lang="en-US" dirty="0"/>
              <a:t>Do Now 12.12.19</a:t>
            </a:r>
          </a:p>
        </p:txBody>
      </p:sp>
      <p:sp>
        <p:nvSpPr>
          <p:cNvPr id="3" name="Content Placeholder 2">
            <a:extLst>
              <a:ext uri="{FF2B5EF4-FFF2-40B4-BE49-F238E27FC236}">
                <a16:creationId xmlns:a16="http://schemas.microsoft.com/office/drawing/2014/main" id="{E391E491-AAA8-48D7-A645-AF9F6BDA3768}"/>
              </a:ext>
            </a:extLst>
          </p:cNvPr>
          <p:cNvSpPr>
            <a:spLocks noGrp="1"/>
          </p:cNvSpPr>
          <p:nvPr>
            <p:ph idx="1"/>
          </p:nvPr>
        </p:nvSpPr>
        <p:spPr>
          <a:xfrm>
            <a:off x="76200" y="2209800"/>
            <a:ext cx="9067799" cy="4572000"/>
          </a:xfrm>
        </p:spPr>
        <p:txBody>
          <a:bodyPr>
            <a:normAutofit/>
          </a:bodyPr>
          <a:lstStyle/>
          <a:p>
            <a:pPr marL="0" indent="0">
              <a:buNone/>
            </a:pPr>
            <a:r>
              <a:rPr lang="en-US" dirty="0"/>
              <a:t>In order to run a community, we must have enough energy for everyone.  Most of the energy we currently use comes from fossil fuels.  Some common fossil fuels are oil, coal, and natural gas.  These energy sources are not always good for the environment.  Burning fossil fuels can send toxins into the environment, which can cause problems like global warming.  Additionally, burning fossil fuels can cause air pollution and harmful smog in many urban communities.  Pollution is not the only problem caused by fossil fuels.  Fossil fuels are a non-renewable resource, which means once we run out, Earth will not produce more.  Eventually, all the fossil fuels will be used, if we do not change our current energy habits.</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68714807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5C33-D56C-4A61-AE94-02056D766FEB}"/>
              </a:ext>
            </a:extLst>
          </p:cNvPr>
          <p:cNvSpPr>
            <a:spLocks noGrp="1"/>
          </p:cNvSpPr>
          <p:nvPr>
            <p:ph type="title"/>
          </p:nvPr>
        </p:nvSpPr>
        <p:spPr/>
        <p:txBody>
          <a:bodyPr/>
          <a:lstStyle/>
          <a:p>
            <a:r>
              <a:rPr lang="en-US" dirty="0"/>
              <a:t>Continued Do Now 12.12.19</a:t>
            </a:r>
          </a:p>
        </p:txBody>
      </p:sp>
      <p:sp>
        <p:nvSpPr>
          <p:cNvPr id="3" name="Content Placeholder 2">
            <a:extLst>
              <a:ext uri="{FF2B5EF4-FFF2-40B4-BE49-F238E27FC236}">
                <a16:creationId xmlns:a16="http://schemas.microsoft.com/office/drawing/2014/main" id="{1F51A36E-B382-4D68-BB40-19F8C26B9895}"/>
              </a:ext>
            </a:extLst>
          </p:cNvPr>
          <p:cNvSpPr>
            <a:spLocks noGrp="1"/>
          </p:cNvSpPr>
          <p:nvPr>
            <p:ph idx="1"/>
          </p:nvPr>
        </p:nvSpPr>
        <p:spPr>
          <a:xfrm>
            <a:off x="76200" y="1905000"/>
            <a:ext cx="8991599" cy="4953000"/>
          </a:xfrm>
        </p:spPr>
        <p:txBody>
          <a:bodyPr>
            <a:normAutofit/>
          </a:bodyPr>
          <a:lstStyle/>
          <a:p>
            <a:pPr marL="0" indent="0">
              <a:buNone/>
            </a:pPr>
            <a:r>
              <a:rPr lang="en-US" dirty="0"/>
              <a:t>Write a paragraph (4-5 sentences) letter explaining to an elected official which type of renewable energy you think should be better developed in the United States.  Pick one of the prompts below: </a:t>
            </a:r>
          </a:p>
          <a:p>
            <a:pPr lvl="0"/>
            <a:r>
              <a:rPr lang="en-US" dirty="0"/>
              <a:t>Explain the reason we need a renewable energy source.</a:t>
            </a:r>
          </a:p>
          <a:p>
            <a:pPr lvl="0"/>
            <a:r>
              <a:rPr lang="en-US" dirty="0"/>
              <a:t>Choose a renewable energy source.  Explain the positive attributes (characteristics) of the source you chose.</a:t>
            </a:r>
          </a:p>
          <a:p>
            <a:pPr lvl="0"/>
            <a:r>
              <a:rPr lang="en-US" dirty="0"/>
              <a:t>Choose a renewable energy source.  Explain why it is better than the other options (fossil fuels AND other sources of renewable energy).</a:t>
            </a:r>
          </a:p>
          <a:p>
            <a:pPr lvl="0"/>
            <a:r>
              <a:rPr lang="en-US" dirty="0"/>
              <a:t>Explain the implications it would have on your community if this type of energy source was implemented.  </a:t>
            </a:r>
          </a:p>
          <a:p>
            <a:pPr marL="0" indent="0">
              <a:buNone/>
            </a:pPr>
            <a:endParaRPr lang="en-US" dirty="0"/>
          </a:p>
        </p:txBody>
      </p:sp>
    </p:spTree>
    <p:extLst>
      <p:ext uri="{BB962C8B-B14F-4D97-AF65-F5344CB8AC3E}">
        <p14:creationId xmlns:p14="http://schemas.microsoft.com/office/powerpoint/2010/main" val="159524999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C74FF-9550-4BD0-BF3A-E0CC693ADD08}"/>
              </a:ext>
            </a:extLst>
          </p:cNvPr>
          <p:cNvSpPr>
            <a:spLocks noGrp="1"/>
          </p:cNvSpPr>
          <p:nvPr>
            <p:ph type="title"/>
          </p:nvPr>
        </p:nvSpPr>
        <p:spPr/>
        <p:txBody>
          <a:bodyPr/>
          <a:lstStyle/>
          <a:p>
            <a:pPr>
              <a:defRPr/>
            </a:pPr>
            <a:r>
              <a:rPr lang="en-US" dirty="0"/>
              <a:t>Do Now 12.13.19</a:t>
            </a:r>
          </a:p>
        </p:txBody>
      </p:sp>
      <p:sp>
        <p:nvSpPr>
          <p:cNvPr id="3" name="Content Placeholder 2">
            <a:extLst>
              <a:ext uri="{FF2B5EF4-FFF2-40B4-BE49-F238E27FC236}">
                <a16:creationId xmlns:a16="http://schemas.microsoft.com/office/drawing/2014/main" id="{7791A28E-A25E-4607-AF79-937C8A8A2DDA}"/>
              </a:ext>
            </a:extLst>
          </p:cNvPr>
          <p:cNvSpPr>
            <a:spLocks noGrp="1"/>
          </p:cNvSpPr>
          <p:nvPr>
            <p:ph idx="1"/>
          </p:nvPr>
        </p:nvSpPr>
        <p:spPr>
          <a:xfrm>
            <a:off x="190500" y="1774825"/>
            <a:ext cx="8763000" cy="4635500"/>
          </a:xfrm>
        </p:spPr>
        <p:txBody>
          <a:bodyPr/>
          <a:lstStyle/>
          <a:p>
            <a:pPr marL="0" indent="0" algn="ctr">
              <a:buFont typeface="Wingdings 2" panose="05020102010507070707" pitchFamily="18" charset="2"/>
              <a:buNone/>
              <a:defRPr/>
            </a:pPr>
            <a:r>
              <a:rPr lang="en-US" sz="2400" dirty="0">
                <a:solidFill>
                  <a:srgbClr val="FF7C80"/>
                </a:solidFill>
              </a:rPr>
              <a:t>Pick up a copy of this week’s article from the side table</a:t>
            </a:r>
          </a:p>
          <a:p>
            <a:pPr>
              <a:buFont typeface="+mj-lt"/>
              <a:buAutoNum type="arabicPeriod"/>
              <a:defRPr/>
            </a:pPr>
            <a:r>
              <a:rPr lang="en-US" sz="2400" dirty="0"/>
              <a:t>What did you find interesting or surprising in this week’s article?</a:t>
            </a:r>
          </a:p>
          <a:p>
            <a:pPr>
              <a:buFont typeface="+mj-lt"/>
              <a:buAutoNum type="arabicPeriod"/>
              <a:defRPr/>
            </a:pPr>
            <a:r>
              <a:rPr lang="en-US" sz="2400" dirty="0"/>
              <a:t>What topic(s) relate to what we have learned in class?</a:t>
            </a:r>
          </a:p>
          <a:p>
            <a:pPr>
              <a:buFont typeface="+mj-lt"/>
              <a:buAutoNum type="arabicPeriod"/>
              <a:defRPr/>
            </a:pPr>
            <a:r>
              <a:rPr lang="en-US" sz="2400" dirty="0"/>
              <a:t>What section(s) would you like to do further research on? Why?</a:t>
            </a:r>
          </a:p>
          <a:p>
            <a:pPr>
              <a:buFont typeface="+mj-lt"/>
              <a:buAutoNum type="arabicPeriod"/>
              <a:defRPr/>
            </a:pPr>
            <a:r>
              <a:rPr lang="en-US" sz="2400" dirty="0"/>
              <a:t>Count your neighbor’s Do </a:t>
            </a:r>
            <a:r>
              <a:rPr lang="en-US" sz="2400" dirty="0" err="1"/>
              <a:t>Nows</a:t>
            </a:r>
            <a:r>
              <a:rPr lang="en-US" sz="2400" dirty="0"/>
              <a:t> (they should have 4!)</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2071-5C62-4648-BCA0-B073CC3FFA06}"/>
              </a:ext>
            </a:extLst>
          </p:cNvPr>
          <p:cNvSpPr>
            <a:spLocks noGrp="1"/>
          </p:cNvSpPr>
          <p:nvPr>
            <p:ph type="title"/>
          </p:nvPr>
        </p:nvSpPr>
        <p:spPr/>
        <p:txBody>
          <a:bodyPr/>
          <a:lstStyle/>
          <a:p>
            <a:pPr>
              <a:defRPr/>
            </a:pPr>
            <a:r>
              <a:rPr lang="en-US" dirty="0"/>
              <a:t>Do Now 12.16.19</a:t>
            </a:r>
          </a:p>
        </p:txBody>
      </p:sp>
      <p:sp>
        <p:nvSpPr>
          <p:cNvPr id="3" name="Content Placeholder 2">
            <a:extLst>
              <a:ext uri="{FF2B5EF4-FFF2-40B4-BE49-F238E27FC236}">
                <a16:creationId xmlns:a16="http://schemas.microsoft.com/office/drawing/2014/main" id="{A684EC2E-BC8F-44DA-BB2D-D716A566B3A8}"/>
              </a:ext>
            </a:extLst>
          </p:cNvPr>
          <p:cNvSpPr>
            <a:spLocks noGrp="1"/>
          </p:cNvSpPr>
          <p:nvPr>
            <p:ph idx="1"/>
          </p:nvPr>
        </p:nvSpPr>
        <p:spPr>
          <a:xfrm>
            <a:off x="76200" y="2286000"/>
            <a:ext cx="9067800" cy="4495800"/>
          </a:xfrm>
        </p:spPr>
        <p:txBody>
          <a:bodyPr>
            <a:normAutofit fontScale="92500" lnSpcReduction="10000"/>
          </a:bodyPr>
          <a:lstStyle/>
          <a:p>
            <a:pPr marL="0" indent="0">
              <a:buFont typeface="Wingdings 2" panose="05020102010507070707" pitchFamily="18" charset="2"/>
              <a:buNone/>
              <a:defRPr/>
            </a:pPr>
            <a:r>
              <a:rPr lang="en-US" sz="2400" b="1" u="sng" dirty="0"/>
              <a:t>1. Water Cycle Haiku</a:t>
            </a:r>
            <a:r>
              <a:rPr lang="en-US" sz="2400" dirty="0"/>
              <a:t> </a:t>
            </a:r>
          </a:p>
          <a:p>
            <a:pPr marL="0" indent="0">
              <a:buFont typeface="Wingdings 2" panose="05020102010507070707" pitchFamily="18" charset="2"/>
              <a:buNone/>
              <a:defRPr/>
            </a:pPr>
            <a:r>
              <a:rPr lang="en-US" sz="2400" dirty="0"/>
              <a:t>A haiku is a short descriptive poem that is only three lines long. </a:t>
            </a:r>
          </a:p>
          <a:p>
            <a:pPr marL="0" indent="0">
              <a:buFont typeface="Wingdings 2" panose="05020102010507070707" pitchFamily="18" charset="2"/>
              <a:buNone/>
              <a:defRPr/>
            </a:pPr>
            <a:r>
              <a:rPr lang="en-US" sz="2400" dirty="0"/>
              <a:t>The first line has words totaling f</a:t>
            </a:r>
            <a:r>
              <a:rPr lang="en-US" sz="2400" b="1" dirty="0"/>
              <a:t>ive syllables</a:t>
            </a:r>
            <a:r>
              <a:rPr lang="en-US" sz="2400" dirty="0"/>
              <a:t>; the second line has </a:t>
            </a:r>
            <a:r>
              <a:rPr lang="en-US" sz="2400" b="1" dirty="0"/>
              <a:t>seven syllables</a:t>
            </a:r>
            <a:r>
              <a:rPr lang="en-US" sz="2400" dirty="0"/>
              <a:t>; the third line has </a:t>
            </a:r>
            <a:r>
              <a:rPr lang="en-US" sz="2400" b="1" dirty="0"/>
              <a:t>five syllables</a:t>
            </a:r>
            <a:r>
              <a:rPr lang="en-US" sz="2400" dirty="0"/>
              <a:t>. </a:t>
            </a:r>
          </a:p>
          <a:p>
            <a:pPr marL="0" indent="0">
              <a:buFont typeface="Wingdings 2" panose="05020102010507070707" pitchFamily="18" charset="2"/>
              <a:buNone/>
              <a:defRPr/>
            </a:pPr>
            <a:r>
              <a:rPr lang="en-US" sz="2400" dirty="0"/>
              <a:t>Example: </a:t>
            </a:r>
          </a:p>
          <a:p>
            <a:pPr marL="0" indent="0">
              <a:buFont typeface="Wingdings 2" panose="05020102010507070707" pitchFamily="18" charset="2"/>
              <a:buNone/>
              <a:defRPr/>
            </a:pPr>
            <a:r>
              <a:rPr lang="en-US" sz="2400" i="1" dirty="0">
                <a:solidFill>
                  <a:schemeClr val="tx1">
                    <a:lumMod val="85000"/>
                  </a:schemeClr>
                </a:solidFill>
              </a:rPr>
              <a:t>Lacey white snowflakes </a:t>
            </a:r>
          </a:p>
          <a:p>
            <a:pPr marL="0" indent="0">
              <a:buFont typeface="Wingdings 2" panose="05020102010507070707" pitchFamily="18" charset="2"/>
              <a:buNone/>
              <a:defRPr/>
            </a:pPr>
            <a:r>
              <a:rPr lang="en-US" sz="2400" i="1" dirty="0">
                <a:solidFill>
                  <a:schemeClr val="tx1">
                    <a:lumMod val="85000"/>
                  </a:schemeClr>
                </a:solidFill>
              </a:rPr>
              <a:t>Drifting slowly to our Earth  </a:t>
            </a:r>
          </a:p>
          <a:p>
            <a:pPr marL="0" indent="0">
              <a:buFont typeface="Wingdings 2" panose="05020102010507070707" pitchFamily="18" charset="2"/>
              <a:buNone/>
              <a:defRPr/>
            </a:pPr>
            <a:r>
              <a:rPr lang="en-US" sz="2400" i="1" dirty="0">
                <a:solidFill>
                  <a:schemeClr val="tx1">
                    <a:lumMod val="85000"/>
                  </a:schemeClr>
                </a:solidFill>
              </a:rPr>
              <a:t>Silent as they fall. </a:t>
            </a:r>
          </a:p>
          <a:p>
            <a:pPr marL="0" indent="0">
              <a:buFont typeface="Wingdings 2" panose="05020102010507070707" pitchFamily="18" charset="2"/>
              <a:buNone/>
              <a:defRPr/>
            </a:pPr>
            <a:r>
              <a:rPr lang="en-US" dirty="0"/>
              <a:t> </a:t>
            </a:r>
          </a:p>
          <a:p>
            <a:pPr marL="0" indent="0">
              <a:buFont typeface="Wingdings 2" panose="05020102010507070707" pitchFamily="18" charset="2"/>
              <a:buNone/>
              <a:defRPr/>
            </a:pPr>
            <a:r>
              <a:rPr lang="en-US" sz="2200" dirty="0">
                <a:solidFill>
                  <a:srgbClr val="00B0F0"/>
                </a:solidFill>
              </a:rPr>
              <a:t>Include a simple illustration with your haiku.</a:t>
            </a:r>
          </a:p>
          <a:p>
            <a:pPr marL="0" indent="0">
              <a:buFont typeface="Wingdings 2" panose="05020102010507070707" pitchFamily="18" charset="2"/>
              <a:buNone/>
              <a:defRPr/>
            </a:pPr>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AFDCC-FD26-4D6A-8A37-8FCCB94D1CE4}"/>
              </a:ext>
            </a:extLst>
          </p:cNvPr>
          <p:cNvSpPr>
            <a:spLocks noGrp="1"/>
          </p:cNvSpPr>
          <p:nvPr>
            <p:ph type="title"/>
          </p:nvPr>
        </p:nvSpPr>
        <p:spPr/>
        <p:txBody>
          <a:bodyPr/>
          <a:lstStyle/>
          <a:p>
            <a:pPr>
              <a:defRPr/>
            </a:pPr>
            <a:r>
              <a:rPr lang="en-US" dirty="0"/>
              <a:t>Do Now 12.17.19</a:t>
            </a:r>
          </a:p>
        </p:txBody>
      </p:sp>
      <p:sp>
        <p:nvSpPr>
          <p:cNvPr id="3" name="Content Placeholder 2">
            <a:extLst>
              <a:ext uri="{FF2B5EF4-FFF2-40B4-BE49-F238E27FC236}">
                <a16:creationId xmlns:a16="http://schemas.microsoft.com/office/drawing/2014/main" id="{C6364EA4-054E-46B0-9703-2E89E9F917EA}"/>
              </a:ext>
            </a:extLst>
          </p:cNvPr>
          <p:cNvSpPr>
            <a:spLocks noGrp="1"/>
          </p:cNvSpPr>
          <p:nvPr>
            <p:ph idx="1"/>
          </p:nvPr>
        </p:nvSpPr>
        <p:spPr>
          <a:xfrm>
            <a:off x="10160" y="1774825"/>
            <a:ext cx="8915400" cy="4635500"/>
          </a:xfrm>
        </p:spPr>
        <p:txBody>
          <a:bodyPr>
            <a:normAutofit/>
          </a:bodyPr>
          <a:lstStyle/>
          <a:p>
            <a:pPr>
              <a:buFont typeface="Wingdings 2" panose="05020102010507070707" pitchFamily="18" charset="2"/>
              <a:buAutoNum type="arabicPeriod"/>
              <a:defRPr/>
            </a:pPr>
            <a:r>
              <a:rPr lang="en-US" sz="2400" dirty="0"/>
              <a:t>Draw a picture of ground water and the different levels it must go  through.</a:t>
            </a:r>
          </a:p>
          <a:p>
            <a:pPr>
              <a:buFont typeface="Wingdings 2" panose="05020102010507070707" pitchFamily="18" charset="2"/>
              <a:buAutoNum type="arabicPeriod"/>
              <a:defRPr/>
            </a:pPr>
            <a:r>
              <a:rPr lang="en-US" sz="2400" dirty="0"/>
              <a:t>When does water gain and lose energy during the water cycle?</a:t>
            </a:r>
          </a:p>
          <a:p>
            <a:pPr>
              <a:buFont typeface="Wingdings 2" panose="05020102010507070707" pitchFamily="18" charset="2"/>
              <a:buAutoNum type="arabicPeriod"/>
              <a:defRPr/>
            </a:pPr>
            <a:r>
              <a:rPr lang="en-US" sz="2400" dirty="0"/>
              <a:t>How would salinity change in oceans after evaporation has taken place?</a:t>
            </a:r>
          </a:p>
          <a:p>
            <a:pPr>
              <a:buFont typeface="Wingdings 2" panose="05020102010507070707" pitchFamily="18" charset="2"/>
              <a:buAutoNum type="arabicPeriod"/>
              <a:defRPr/>
            </a:pPr>
            <a:r>
              <a:rPr lang="en-US" sz="2400" dirty="0"/>
              <a:t>Any additional questions that you have before we take the test tomorrow?</a:t>
            </a:r>
          </a:p>
          <a:p>
            <a:pPr marL="0" indent="0" algn="ctr">
              <a:buFont typeface="Wingdings 2" panose="05020102010507070707" pitchFamily="18" charset="2"/>
              <a:buNone/>
              <a:defRPr/>
            </a:pPr>
            <a:r>
              <a:rPr lang="en-US" dirty="0">
                <a:solidFill>
                  <a:srgbClr val="FF7C80"/>
                </a:solidFill>
              </a:rPr>
              <a:t>Have your Water Cycle brochure on your desk</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00C9-79F7-4A2C-91E0-0BB1683D51DB}"/>
              </a:ext>
            </a:extLst>
          </p:cNvPr>
          <p:cNvSpPr>
            <a:spLocks noGrp="1"/>
          </p:cNvSpPr>
          <p:nvPr>
            <p:ph type="title"/>
          </p:nvPr>
        </p:nvSpPr>
        <p:spPr>
          <a:xfrm>
            <a:off x="809625" y="228600"/>
            <a:ext cx="7524750" cy="969963"/>
          </a:xfrm>
        </p:spPr>
        <p:txBody>
          <a:bodyPr/>
          <a:lstStyle/>
          <a:p>
            <a:pPr>
              <a:defRPr/>
            </a:pPr>
            <a:r>
              <a:rPr lang="en-US" dirty="0"/>
              <a:t>Do Now 11.28.18</a:t>
            </a:r>
          </a:p>
        </p:txBody>
      </p:sp>
      <p:sp>
        <p:nvSpPr>
          <p:cNvPr id="3" name="Content Placeholder 2">
            <a:extLst>
              <a:ext uri="{FF2B5EF4-FFF2-40B4-BE49-F238E27FC236}">
                <a16:creationId xmlns:a16="http://schemas.microsoft.com/office/drawing/2014/main" id="{A3CD3187-725D-4341-9CFC-B5C93B7FFFD9}"/>
              </a:ext>
            </a:extLst>
          </p:cNvPr>
          <p:cNvSpPr>
            <a:spLocks noGrp="1"/>
          </p:cNvSpPr>
          <p:nvPr>
            <p:ph idx="1"/>
          </p:nvPr>
        </p:nvSpPr>
        <p:spPr>
          <a:xfrm>
            <a:off x="76200" y="2222500"/>
            <a:ext cx="9067800" cy="3636963"/>
          </a:xfrm>
        </p:spPr>
        <p:txBody>
          <a:bodyPr>
            <a:noAutofit/>
          </a:bodyPr>
          <a:lstStyle/>
          <a:p>
            <a:pPr marL="0" indent="0" algn="ctr">
              <a:buFont typeface="Wingdings 2" panose="05020102010507070707" pitchFamily="18" charset="2"/>
              <a:buNone/>
              <a:defRPr/>
            </a:pPr>
            <a:r>
              <a:rPr lang="en-US" dirty="0">
                <a:solidFill>
                  <a:srgbClr val="FF7C80"/>
                </a:solidFill>
              </a:rPr>
              <a:t>Have your ‘Cloud in a Jar Lab’ and ‘Morning Glories’ sheet out  on  your desk</a:t>
            </a:r>
          </a:p>
          <a:p>
            <a:pPr>
              <a:buFont typeface="Wingdings 2" panose="05020102010507070707" pitchFamily="18" charset="2"/>
              <a:buAutoNum type="arabicPeriod"/>
              <a:defRPr/>
            </a:pPr>
            <a:r>
              <a:rPr lang="en-US" sz="2400" dirty="0"/>
              <a:t>Now that  you have looked at articles, readings, vocabulary,  notes, and even  completed  a  lab.  What things MUST  your new model of  Morning Glories  include?  </a:t>
            </a:r>
          </a:p>
          <a:p>
            <a:pPr>
              <a:buFont typeface="Wingdings 2" panose="05020102010507070707" pitchFamily="18" charset="2"/>
              <a:buAutoNum type="arabicPeriod"/>
              <a:defRPr/>
            </a:pPr>
            <a:r>
              <a:rPr lang="en-US" sz="2400" dirty="0"/>
              <a:t>WRITING WEDNESDAY:  Write a letter to your parents/guardians on  why  it is important to conserve water and how  you plan to do this in your household.</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843E-08A1-40F9-8978-2AAFB4F0D58B}"/>
              </a:ext>
            </a:extLst>
          </p:cNvPr>
          <p:cNvSpPr>
            <a:spLocks noGrp="1"/>
          </p:cNvSpPr>
          <p:nvPr>
            <p:ph type="title"/>
          </p:nvPr>
        </p:nvSpPr>
        <p:spPr/>
        <p:txBody>
          <a:bodyPr/>
          <a:lstStyle/>
          <a:p>
            <a:pPr>
              <a:defRPr/>
            </a:pPr>
            <a:r>
              <a:rPr lang="en-US" dirty="0"/>
              <a:t>Do Now 11.29.18</a:t>
            </a:r>
          </a:p>
        </p:txBody>
      </p:sp>
      <p:sp>
        <p:nvSpPr>
          <p:cNvPr id="3" name="Content Placeholder 2">
            <a:extLst>
              <a:ext uri="{FF2B5EF4-FFF2-40B4-BE49-F238E27FC236}">
                <a16:creationId xmlns:a16="http://schemas.microsoft.com/office/drawing/2014/main" id="{D4F28EB5-4FC6-4261-9D67-D73FFD1DEED0}"/>
              </a:ext>
            </a:extLst>
          </p:cNvPr>
          <p:cNvSpPr>
            <a:spLocks noGrp="1"/>
          </p:cNvSpPr>
          <p:nvPr>
            <p:ph idx="1"/>
          </p:nvPr>
        </p:nvSpPr>
        <p:spPr>
          <a:xfrm>
            <a:off x="76200" y="2222500"/>
            <a:ext cx="9067800" cy="3636963"/>
          </a:xfrm>
        </p:spPr>
        <p:txBody>
          <a:bodyPr/>
          <a:lstStyle/>
          <a:p>
            <a:pPr>
              <a:buFont typeface="Wingdings 2" panose="05020102010507070707" pitchFamily="18" charset="2"/>
              <a:buAutoNum type="arabicPeriod"/>
              <a:defRPr/>
            </a:pPr>
            <a:r>
              <a:rPr lang="en-US" sz="2400" dirty="0"/>
              <a:t>What do you think is causing the water crisis?</a:t>
            </a:r>
          </a:p>
          <a:p>
            <a:pPr>
              <a:buFont typeface="Wingdings 2" panose="05020102010507070707" pitchFamily="18" charset="2"/>
              <a:buAutoNum type="arabicPeriod"/>
              <a:defRPr/>
            </a:pPr>
            <a:r>
              <a:rPr lang="en-US" sz="2400" dirty="0"/>
              <a:t>What defines something as ‘natural’?</a:t>
            </a:r>
          </a:p>
          <a:p>
            <a:pPr>
              <a:buFont typeface="Wingdings 2" panose="05020102010507070707" pitchFamily="18" charset="2"/>
              <a:buAutoNum type="arabicPeriod"/>
              <a:defRPr/>
            </a:pPr>
            <a:r>
              <a:rPr lang="en-US" sz="2400" dirty="0"/>
              <a:t>What process changes water  into a gaseous state?</a:t>
            </a:r>
          </a:p>
          <a:p>
            <a:pPr>
              <a:buFont typeface="Wingdings 2" panose="05020102010507070707" pitchFamily="18" charset="2"/>
              <a:buAutoNum type="arabicPeriod"/>
              <a:defRPr/>
            </a:pPr>
            <a:r>
              <a:rPr lang="en-US" sz="2400" dirty="0"/>
              <a:t>What do you think a watershed is? Explain.</a:t>
            </a:r>
          </a:p>
          <a:p>
            <a:pPr>
              <a:buFont typeface="Wingdings 2" panose="05020102010507070707" pitchFamily="18" charset="2"/>
              <a:buAutoNum type="arabicPeriod"/>
              <a:defRPr/>
            </a:pPr>
            <a:r>
              <a:rPr lang="en-US" sz="2400" dirty="0"/>
              <a:t>Throw back Thursday:  Mars has about the same gravity as Earth. What can you assume about Mars?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9C37-CF6E-42EF-BB3B-56894AF95CA5}"/>
              </a:ext>
            </a:extLst>
          </p:cNvPr>
          <p:cNvSpPr>
            <a:spLocks noGrp="1"/>
          </p:cNvSpPr>
          <p:nvPr>
            <p:ph type="title"/>
          </p:nvPr>
        </p:nvSpPr>
        <p:spPr/>
        <p:txBody>
          <a:bodyPr/>
          <a:lstStyle/>
          <a:p>
            <a:pPr>
              <a:defRPr/>
            </a:pPr>
            <a:r>
              <a:rPr lang="en-US" dirty="0"/>
              <a:t>Do Now 11.30.18</a:t>
            </a:r>
          </a:p>
        </p:txBody>
      </p:sp>
      <p:sp>
        <p:nvSpPr>
          <p:cNvPr id="3" name="Content Placeholder 2">
            <a:extLst>
              <a:ext uri="{FF2B5EF4-FFF2-40B4-BE49-F238E27FC236}">
                <a16:creationId xmlns:a16="http://schemas.microsoft.com/office/drawing/2014/main" id="{6FAF5ED0-7C1F-4F36-9811-124339DC81D6}"/>
              </a:ext>
            </a:extLst>
          </p:cNvPr>
          <p:cNvSpPr>
            <a:spLocks noGrp="1"/>
          </p:cNvSpPr>
          <p:nvPr>
            <p:ph idx="1"/>
          </p:nvPr>
        </p:nvSpPr>
        <p:spPr>
          <a:xfrm>
            <a:off x="0" y="2222500"/>
            <a:ext cx="9144000" cy="3636963"/>
          </a:xfrm>
        </p:spPr>
        <p:txBody>
          <a:bodyPr/>
          <a:lstStyle/>
          <a:p>
            <a:pPr marL="0" indent="0" algn="ctr">
              <a:buFont typeface="Wingdings 2" panose="05020102010507070707" pitchFamily="18" charset="2"/>
              <a:buNone/>
              <a:defRPr/>
            </a:pPr>
            <a:r>
              <a:rPr lang="en-US" dirty="0">
                <a:solidFill>
                  <a:srgbClr val="FF7C80"/>
                </a:solidFill>
              </a:rPr>
              <a:t>Have a seat near where you normally sit in class</a:t>
            </a:r>
          </a:p>
          <a:p>
            <a:pPr>
              <a:buFont typeface="Wingdings 2" panose="05020102010507070707" pitchFamily="18" charset="2"/>
              <a:buAutoNum type="arabicPeriod"/>
              <a:defRPr/>
            </a:pPr>
            <a:r>
              <a:rPr lang="en-US" sz="2800" dirty="0"/>
              <a:t>Review the rules for the debate on the blue sheet of paper. Write down any questions you have.</a:t>
            </a:r>
          </a:p>
          <a:p>
            <a:pPr>
              <a:buFont typeface="Wingdings 2" panose="05020102010507070707" pitchFamily="18" charset="2"/>
              <a:buAutoNum type="arabicPeriod"/>
              <a:defRPr/>
            </a:pPr>
            <a:r>
              <a:rPr lang="en-US" sz="2800" dirty="0"/>
              <a:t>Count your neighbor’s Do </a:t>
            </a:r>
            <a:r>
              <a:rPr lang="en-US" sz="2800" dirty="0" err="1"/>
              <a:t>Nows</a:t>
            </a:r>
            <a:r>
              <a:rPr lang="en-US" sz="2800" dirty="0"/>
              <a:t> (they should have 5!)</a:t>
            </a:r>
          </a:p>
          <a:p>
            <a:pPr marL="0" indent="0" algn="ctr">
              <a:buFont typeface="Wingdings 2" panose="05020102010507070707" pitchFamily="18" charset="2"/>
              <a:buNone/>
              <a:defRPr/>
            </a:pPr>
            <a:r>
              <a:rPr lang="en-US" dirty="0">
                <a:solidFill>
                  <a:srgbClr val="FF7C80"/>
                </a:solidFill>
              </a:rPr>
              <a:t>Pick up a copy of the Philosophical Chairs Report from the front desk</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3182-1135-47C7-9C3A-F6C22AB56581}"/>
              </a:ext>
            </a:extLst>
          </p:cNvPr>
          <p:cNvSpPr>
            <a:spLocks noGrp="1"/>
          </p:cNvSpPr>
          <p:nvPr>
            <p:ph type="title"/>
          </p:nvPr>
        </p:nvSpPr>
        <p:spPr/>
        <p:txBody>
          <a:bodyPr/>
          <a:lstStyle/>
          <a:p>
            <a:pPr>
              <a:defRPr/>
            </a:pPr>
            <a:r>
              <a:rPr lang="en-US" dirty="0"/>
              <a:t>Do Now 12.4.18</a:t>
            </a:r>
          </a:p>
        </p:txBody>
      </p:sp>
      <p:sp>
        <p:nvSpPr>
          <p:cNvPr id="3" name="Content Placeholder 2">
            <a:extLst>
              <a:ext uri="{FF2B5EF4-FFF2-40B4-BE49-F238E27FC236}">
                <a16:creationId xmlns:a16="http://schemas.microsoft.com/office/drawing/2014/main" id="{912B4E08-DE66-4601-962C-72E65E7B90EC}"/>
              </a:ext>
            </a:extLst>
          </p:cNvPr>
          <p:cNvSpPr>
            <a:spLocks noGrp="1"/>
          </p:cNvSpPr>
          <p:nvPr>
            <p:ph idx="1"/>
          </p:nvPr>
        </p:nvSpPr>
        <p:spPr>
          <a:xfrm>
            <a:off x="228600" y="2222500"/>
            <a:ext cx="8610600" cy="3636963"/>
          </a:xfrm>
        </p:spPr>
        <p:txBody>
          <a:bodyPr>
            <a:noAutofit/>
          </a:bodyPr>
          <a:lstStyle/>
          <a:p>
            <a:pPr marL="0" indent="0" algn="ctr">
              <a:buFont typeface="Wingdings 2" panose="05020102010507070707" pitchFamily="18" charset="2"/>
              <a:buNone/>
              <a:defRPr/>
            </a:pPr>
            <a:r>
              <a:rPr lang="en-US" sz="2000" b="1" dirty="0">
                <a:solidFill>
                  <a:srgbClr val="FF7C80"/>
                </a:solidFill>
              </a:rPr>
              <a:t>There is no Do Now </a:t>
            </a:r>
            <a:r>
              <a:rPr lang="en-US" sz="2000" b="1" dirty="0">
                <a:solidFill>
                  <a:srgbClr val="FF7C80"/>
                </a:solidFill>
                <a:sym typeface="Wingdings" panose="05000000000000000000" pitchFamily="2" charset="2"/>
              </a:rPr>
              <a:t></a:t>
            </a:r>
          </a:p>
          <a:p>
            <a:pPr marL="0" indent="0">
              <a:buFont typeface="Wingdings 2" panose="05020102010507070707" pitchFamily="18" charset="2"/>
              <a:buNone/>
              <a:defRPr/>
            </a:pPr>
            <a:endParaRPr lang="en-US" sz="2000" dirty="0">
              <a:sym typeface="Wingdings" panose="05000000000000000000" pitchFamily="2" charset="2"/>
            </a:endParaRPr>
          </a:p>
          <a:p>
            <a:pPr marL="0" indent="0">
              <a:buFont typeface="Wingdings 2" panose="05020102010507070707" pitchFamily="18" charset="2"/>
              <a:buNone/>
              <a:defRPr/>
            </a:pPr>
            <a:r>
              <a:rPr lang="en-US" sz="2000" dirty="0">
                <a:sym typeface="Wingdings" panose="05000000000000000000" pitchFamily="2" charset="2"/>
              </a:rPr>
              <a:t>Get out a sheet of paper and make two sections. </a:t>
            </a:r>
          </a:p>
          <a:p>
            <a:pPr marL="0" indent="0">
              <a:buFont typeface="Wingdings 2" panose="05020102010507070707" pitchFamily="18" charset="2"/>
              <a:buNone/>
              <a:defRPr/>
            </a:pPr>
            <a:r>
              <a:rPr lang="en-US" sz="2000" dirty="0">
                <a:sym typeface="Wingdings" panose="05000000000000000000" pitchFamily="2" charset="2"/>
              </a:rPr>
              <a:t>Title the first section “NEW INFORMATION” and number it 1-10</a:t>
            </a:r>
          </a:p>
          <a:p>
            <a:pPr marL="0" indent="0">
              <a:buFont typeface="Wingdings 2" panose="05020102010507070707" pitchFamily="18" charset="2"/>
              <a:buNone/>
              <a:defRPr/>
            </a:pPr>
            <a:r>
              <a:rPr lang="en-US" sz="2000" dirty="0">
                <a:sym typeface="Wingdings" panose="05000000000000000000" pitchFamily="2" charset="2"/>
              </a:rPr>
              <a:t>Title the second section “QUESTIONS” and number it 1-5</a:t>
            </a:r>
          </a:p>
          <a:p>
            <a:pPr marL="0" indent="0">
              <a:buFont typeface="Wingdings 2" panose="05020102010507070707" pitchFamily="18" charset="2"/>
              <a:buNone/>
              <a:defRPr/>
            </a:pPr>
            <a:endParaRPr lang="en-US" sz="2000" dirty="0">
              <a:sym typeface="Wingdings" panose="05000000000000000000" pitchFamily="2" charset="2"/>
            </a:endParaRPr>
          </a:p>
          <a:p>
            <a:pPr marL="0" indent="0">
              <a:buFont typeface="Wingdings 2" panose="05020102010507070707" pitchFamily="18" charset="2"/>
              <a:buNone/>
              <a:defRPr/>
            </a:pPr>
            <a:r>
              <a:rPr lang="en-US" sz="2000" dirty="0">
                <a:solidFill>
                  <a:schemeClr val="accent6">
                    <a:lumMod val="60000"/>
                    <a:lumOff val="40000"/>
                  </a:schemeClr>
                </a:solidFill>
                <a:sym typeface="Wingdings" panose="05000000000000000000" pitchFamily="2" charset="2"/>
              </a:rPr>
              <a:t>REMINDER (write in your agenda): You have two </a:t>
            </a:r>
            <a:r>
              <a:rPr lang="en-US" sz="2000" dirty="0" err="1">
                <a:solidFill>
                  <a:schemeClr val="accent6">
                    <a:lumMod val="60000"/>
                    <a:lumOff val="40000"/>
                  </a:schemeClr>
                </a:solidFill>
                <a:sym typeface="Wingdings" panose="05000000000000000000" pitchFamily="2" charset="2"/>
              </a:rPr>
              <a:t>edpuzzles</a:t>
            </a:r>
            <a:r>
              <a:rPr lang="en-US" sz="2000" dirty="0">
                <a:solidFill>
                  <a:schemeClr val="accent6">
                    <a:lumMod val="60000"/>
                    <a:lumOff val="40000"/>
                  </a:schemeClr>
                </a:solidFill>
                <a:sym typeface="Wingdings" panose="05000000000000000000" pitchFamily="2" charset="2"/>
              </a:rPr>
              <a:t> due TOMORROW!</a:t>
            </a:r>
          </a:p>
          <a:p>
            <a:pPr marL="0" indent="0">
              <a:buFont typeface="Wingdings 2" panose="05020102010507070707" pitchFamily="18" charset="2"/>
              <a:buNone/>
              <a:defRPr/>
            </a:pPr>
            <a:r>
              <a:rPr lang="en-US" sz="2000" dirty="0">
                <a:sym typeface="Wingdings" panose="05000000000000000000" pitchFamily="2" charset="2"/>
              </a:rPr>
              <a:t>Bring markers, a poster if you have one, and other coloring items on </a:t>
            </a:r>
            <a:r>
              <a:rPr lang="en-US" sz="2000" dirty="0">
                <a:solidFill>
                  <a:srgbClr val="FF7C80"/>
                </a:solidFill>
                <a:sym typeface="Wingdings" panose="05000000000000000000" pitchFamily="2" charset="2"/>
              </a:rPr>
              <a:t>Thursday</a:t>
            </a:r>
            <a:endParaRPr lang="en-US" sz="2000" dirty="0">
              <a:solidFill>
                <a:srgbClr val="FF7C8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F5E3-6238-48F2-82B4-0505199BFCBA}"/>
              </a:ext>
            </a:extLst>
          </p:cNvPr>
          <p:cNvSpPr>
            <a:spLocks noGrp="1"/>
          </p:cNvSpPr>
          <p:nvPr>
            <p:ph type="title"/>
          </p:nvPr>
        </p:nvSpPr>
        <p:spPr/>
        <p:txBody>
          <a:bodyPr/>
          <a:lstStyle/>
          <a:p>
            <a:pPr>
              <a:defRPr/>
            </a:pPr>
            <a:r>
              <a:rPr lang="en-US" dirty="0"/>
              <a:t>1</a:t>
            </a:r>
            <a:r>
              <a:rPr lang="en-US" baseline="30000" dirty="0"/>
              <a:t>st</a:t>
            </a:r>
            <a:r>
              <a:rPr lang="en-US" dirty="0"/>
              <a:t> assignment</a:t>
            </a:r>
          </a:p>
        </p:txBody>
      </p:sp>
      <p:sp>
        <p:nvSpPr>
          <p:cNvPr id="3" name="Content Placeholder 2">
            <a:extLst>
              <a:ext uri="{FF2B5EF4-FFF2-40B4-BE49-F238E27FC236}">
                <a16:creationId xmlns:a16="http://schemas.microsoft.com/office/drawing/2014/main" id="{559E48E8-421A-4D5C-A15A-15A5794AFCC3}"/>
              </a:ext>
            </a:extLst>
          </p:cNvPr>
          <p:cNvSpPr>
            <a:spLocks noGrp="1"/>
          </p:cNvSpPr>
          <p:nvPr>
            <p:ph idx="1"/>
          </p:nvPr>
        </p:nvSpPr>
        <p:spPr>
          <a:xfrm>
            <a:off x="809625" y="2222500"/>
            <a:ext cx="7524750" cy="3636963"/>
          </a:xfrm>
        </p:spPr>
        <p:txBody>
          <a:bodyPr/>
          <a:lstStyle/>
          <a:p>
            <a:pPr>
              <a:defRPr/>
            </a:pPr>
            <a:r>
              <a:rPr lang="en-US" dirty="0">
                <a:hlinkClick r:id="rId3"/>
              </a:rPr>
              <a:t>www.edpuzzle.com</a:t>
            </a:r>
            <a:endParaRPr lang="en-US" dirty="0"/>
          </a:p>
          <a:p>
            <a:pPr>
              <a:defRPr/>
            </a:pPr>
            <a:r>
              <a:rPr lang="en-US" dirty="0"/>
              <a:t>Make your own account! Username and password should be your student number</a:t>
            </a:r>
          </a:p>
          <a:p>
            <a:pPr>
              <a:defRPr/>
            </a:pPr>
            <a:r>
              <a:rPr lang="en-US" dirty="0"/>
              <a:t>Make sure you get the join code for your period from the board</a:t>
            </a:r>
          </a:p>
        </p:txBody>
      </p:sp>
    </p:spTree>
    <p:custDataLst>
      <p:tags r:id="rId1"/>
    </p:custData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513-40AF-4951-A5BB-14EA894531DF}"/>
              </a:ext>
            </a:extLst>
          </p:cNvPr>
          <p:cNvSpPr>
            <a:spLocks noGrp="1"/>
          </p:cNvSpPr>
          <p:nvPr>
            <p:ph type="title"/>
          </p:nvPr>
        </p:nvSpPr>
        <p:spPr/>
        <p:txBody>
          <a:bodyPr/>
          <a:lstStyle/>
          <a:p>
            <a:pPr>
              <a:defRPr/>
            </a:pPr>
            <a:r>
              <a:rPr lang="en-US" dirty="0"/>
              <a:t>Do Now 12.5.18</a:t>
            </a:r>
          </a:p>
        </p:txBody>
      </p:sp>
      <p:sp>
        <p:nvSpPr>
          <p:cNvPr id="3" name="Content Placeholder 2">
            <a:extLst>
              <a:ext uri="{FF2B5EF4-FFF2-40B4-BE49-F238E27FC236}">
                <a16:creationId xmlns:a16="http://schemas.microsoft.com/office/drawing/2014/main" id="{5CD9E0DA-9C8B-4E44-8D34-60535A59B9B8}"/>
              </a:ext>
            </a:extLst>
          </p:cNvPr>
          <p:cNvSpPr>
            <a:spLocks noGrp="1"/>
          </p:cNvSpPr>
          <p:nvPr>
            <p:ph idx="1"/>
          </p:nvPr>
        </p:nvSpPr>
        <p:spPr>
          <a:xfrm>
            <a:off x="76200" y="2222500"/>
            <a:ext cx="8915400" cy="4483100"/>
          </a:xfrm>
        </p:spPr>
        <p:txBody>
          <a:bodyPr>
            <a:noAutofit/>
          </a:bodyPr>
          <a:lstStyle/>
          <a:p>
            <a:pPr>
              <a:buFont typeface="Wingdings 2" panose="05020102010507070707" pitchFamily="18" charset="2"/>
              <a:buAutoNum type="arabicPeriod"/>
              <a:defRPr/>
            </a:pPr>
            <a:r>
              <a:rPr lang="en-US" sz="2400" dirty="0"/>
              <a:t>What is an aquifer?</a:t>
            </a:r>
          </a:p>
          <a:p>
            <a:pPr>
              <a:buFont typeface="Wingdings 2" panose="05020102010507070707" pitchFamily="18" charset="2"/>
              <a:buAutoNum type="arabicPeriod"/>
              <a:defRPr/>
            </a:pPr>
            <a:r>
              <a:rPr lang="en-US" sz="2400" dirty="0"/>
              <a:t>What are two differences between the zone of saturation and the zone of aeration?</a:t>
            </a:r>
          </a:p>
          <a:p>
            <a:pPr>
              <a:buFont typeface="Wingdings 2" panose="05020102010507070707" pitchFamily="18" charset="2"/>
              <a:buAutoNum type="arabicPeriod"/>
              <a:defRPr/>
            </a:pPr>
            <a:r>
              <a:rPr lang="en-US" sz="2400" dirty="0"/>
              <a:t>If something is very PERMEABLE, does it have high or low porosity? Draw a picture to help you</a:t>
            </a:r>
          </a:p>
          <a:p>
            <a:pPr>
              <a:buFont typeface="Wingdings 2" panose="05020102010507070707" pitchFamily="18" charset="2"/>
              <a:buAutoNum type="arabicPeriod"/>
              <a:defRPr/>
            </a:pPr>
            <a:r>
              <a:rPr lang="en-US" sz="2400" dirty="0"/>
              <a:t>If something is IMPERMEABLE, does it have high or low porosity? Draw a picture to help you</a:t>
            </a:r>
          </a:p>
          <a:p>
            <a:pPr>
              <a:buFont typeface="Wingdings 2" panose="05020102010507070707" pitchFamily="18" charset="2"/>
              <a:buAutoNum type="arabicPeriod"/>
              <a:defRPr/>
            </a:pPr>
            <a:r>
              <a:rPr lang="en-US" sz="2400" dirty="0"/>
              <a:t>How do sinkholes form?</a:t>
            </a:r>
          </a:p>
          <a:p>
            <a:pPr marL="0" indent="0" algn="ctr">
              <a:buFont typeface="Wingdings 2" panose="05020102010507070707" pitchFamily="18" charset="2"/>
              <a:buNone/>
              <a:defRPr/>
            </a:pPr>
            <a:r>
              <a:rPr lang="en-US" sz="2400" dirty="0">
                <a:solidFill>
                  <a:srgbClr val="FF7C80"/>
                </a:solidFill>
              </a:rPr>
              <a:t>Make sure you write down your homework in your agenda</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77EB-60C7-4508-BA22-01CF5C64216D}"/>
              </a:ext>
            </a:extLst>
          </p:cNvPr>
          <p:cNvSpPr>
            <a:spLocks noGrp="1"/>
          </p:cNvSpPr>
          <p:nvPr>
            <p:ph type="title"/>
          </p:nvPr>
        </p:nvSpPr>
        <p:spPr/>
        <p:txBody>
          <a:bodyPr/>
          <a:lstStyle/>
          <a:p>
            <a:pPr>
              <a:defRPr/>
            </a:pPr>
            <a:r>
              <a:rPr lang="en-US" dirty="0"/>
              <a:t>Do Now 12.10.18</a:t>
            </a:r>
          </a:p>
        </p:txBody>
      </p:sp>
      <p:sp>
        <p:nvSpPr>
          <p:cNvPr id="3" name="Content Placeholder 2">
            <a:extLst>
              <a:ext uri="{FF2B5EF4-FFF2-40B4-BE49-F238E27FC236}">
                <a16:creationId xmlns:a16="http://schemas.microsoft.com/office/drawing/2014/main" id="{CD2B1475-5483-4339-BDAC-5282DEEFBFEE}"/>
              </a:ext>
            </a:extLst>
          </p:cNvPr>
          <p:cNvSpPr>
            <a:spLocks noGrp="1"/>
          </p:cNvSpPr>
          <p:nvPr>
            <p:ph idx="1"/>
          </p:nvPr>
        </p:nvSpPr>
        <p:spPr>
          <a:xfrm>
            <a:off x="152400" y="2222500"/>
            <a:ext cx="8915400" cy="4483100"/>
          </a:xfrm>
        </p:spPr>
        <p:txBody>
          <a:bodyPr/>
          <a:lstStyle/>
          <a:p>
            <a:pPr marL="0" indent="0" algn="ctr">
              <a:buFont typeface="Wingdings 2" panose="05020102010507070707" pitchFamily="18" charset="2"/>
              <a:buNone/>
              <a:defRPr/>
            </a:pPr>
            <a:r>
              <a:rPr lang="en-US" sz="2000" dirty="0">
                <a:solidFill>
                  <a:srgbClr val="FF7C80"/>
                </a:solidFill>
              </a:rPr>
              <a:t>Have your textbook open to page 189 for Mrs. </a:t>
            </a:r>
            <a:r>
              <a:rPr lang="en-US" sz="2000" dirty="0" err="1">
                <a:solidFill>
                  <a:srgbClr val="FF7C80"/>
                </a:solidFill>
              </a:rPr>
              <a:t>Dwills</a:t>
            </a:r>
            <a:r>
              <a:rPr lang="en-US" sz="2000" dirty="0">
                <a:solidFill>
                  <a:srgbClr val="FF7C80"/>
                </a:solidFill>
              </a:rPr>
              <a:t> to check</a:t>
            </a:r>
          </a:p>
          <a:p>
            <a:pPr>
              <a:buFont typeface="Wingdings 2" panose="05020102010507070707" pitchFamily="18" charset="2"/>
              <a:buAutoNum type="arabicPeriod"/>
              <a:defRPr/>
            </a:pPr>
            <a:r>
              <a:rPr lang="en-US" sz="2400" dirty="0"/>
              <a:t>What is the main difference between evaporation and transpiration?</a:t>
            </a:r>
          </a:p>
          <a:p>
            <a:pPr>
              <a:buFont typeface="Wingdings 2" panose="05020102010507070707" pitchFamily="18" charset="2"/>
              <a:buAutoNum type="arabicPeriod"/>
              <a:defRPr/>
            </a:pPr>
            <a:r>
              <a:rPr lang="en-US" sz="2400" dirty="0"/>
              <a:t>If we have the same amount of water on Earth from a billion years ago, why do we need to conserve?</a:t>
            </a:r>
          </a:p>
          <a:p>
            <a:pPr>
              <a:buFont typeface="Wingdings 2" panose="05020102010507070707" pitchFamily="18" charset="2"/>
              <a:buAutoNum type="arabicPeriod"/>
              <a:defRPr/>
            </a:pPr>
            <a:r>
              <a:rPr lang="en-US" sz="2400" dirty="0"/>
              <a:t>What does ‘median age’ mean when you are looking at information for your country for the Water Crisis?</a:t>
            </a:r>
          </a:p>
          <a:p>
            <a:pPr>
              <a:buFont typeface="Wingdings 2" panose="05020102010507070707" pitchFamily="18" charset="2"/>
              <a:buAutoNum type="arabicPeriod"/>
              <a:defRPr/>
            </a:pPr>
            <a:r>
              <a:rPr lang="en-US" sz="2400" dirty="0"/>
              <a:t>Explain convection in your own words.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3D61-28EB-4B1C-95C8-5FF91356F0CD}"/>
              </a:ext>
            </a:extLst>
          </p:cNvPr>
          <p:cNvSpPr>
            <a:spLocks noGrp="1"/>
          </p:cNvSpPr>
          <p:nvPr>
            <p:ph type="title"/>
          </p:nvPr>
        </p:nvSpPr>
        <p:spPr/>
        <p:txBody>
          <a:bodyPr/>
          <a:lstStyle/>
          <a:p>
            <a:pPr>
              <a:defRPr/>
            </a:pPr>
            <a:r>
              <a:rPr lang="en-US" dirty="0"/>
              <a:t>Do Now 12.11.18</a:t>
            </a:r>
          </a:p>
        </p:txBody>
      </p:sp>
      <p:sp>
        <p:nvSpPr>
          <p:cNvPr id="3" name="Content Placeholder 2">
            <a:extLst>
              <a:ext uri="{FF2B5EF4-FFF2-40B4-BE49-F238E27FC236}">
                <a16:creationId xmlns:a16="http://schemas.microsoft.com/office/drawing/2014/main" id="{A478F511-2934-4D11-BF4B-722C808BC52B}"/>
              </a:ext>
            </a:extLst>
          </p:cNvPr>
          <p:cNvSpPr>
            <a:spLocks noGrp="1"/>
          </p:cNvSpPr>
          <p:nvPr>
            <p:ph idx="1"/>
          </p:nvPr>
        </p:nvSpPr>
        <p:spPr>
          <a:xfrm>
            <a:off x="76200" y="2222500"/>
            <a:ext cx="8991600" cy="4483100"/>
          </a:xfrm>
        </p:spPr>
        <p:txBody>
          <a:bodyPr>
            <a:noAutofit/>
          </a:bodyPr>
          <a:lstStyle/>
          <a:p>
            <a:pPr>
              <a:buFont typeface="Wingdings 2" panose="05020102010507070707" pitchFamily="18" charset="2"/>
              <a:buAutoNum type="arabicPeriod"/>
              <a:defRPr/>
            </a:pPr>
            <a:r>
              <a:rPr lang="en-US" sz="2400" dirty="0"/>
              <a:t>Why was school delayed this morning?</a:t>
            </a:r>
          </a:p>
          <a:p>
            <a:pPr>
              <a:buFont typeface="Wingdings 2" panose="05020102010507070707" pitchFamily="18" charset="2"/>
              <a:buAutoNum type="arabicPeriod"/>
              <a:defRPr/>
            </a:pPr>
            <a:r>
              <a:rPr lang="en-US" sz="2400" dirty="0"/>
              <a:t>What would have made us stay out the entire day?</a:t>
            </a:r>
          </a:p>
          <a:p>
            <a:pPr>
              <a:buFont typeface="Wingdings 2" panose="05020102010507070707" pitchFamily="18" charset="2"/>
              <a:buAutoNum type="arabicPeriod"/>
              <a:defRPr/>
            </a:pPr>
            <a:r>
              <a:rPr lang="en-US" sz="2400" dirty="0"/>
              <a:t>Make a tree map about the 4 main types of precipitation (add FREEZING RAIN as a 5</a:t>
            </a:r>
            <a:r>
              <a:rPr lang="en-US" sz="2400" baseline="30000" dirty="0"/>
              <a:t>th</a:t>
            </a:r>
            <a:r>
              <a:rPr lang="en-US" sz="2400" dirty="0"/>
              <a:t> one) Make sure to include a description and picture for each</a:t>
            </a:r>
          </a:p>
          <a:p>
            <a:pPr>
              <a:buFont typeface="Wingdings 2" panose="05020102010507070707" pitchFamily="18" charset="2"/>
              <a:buAutoNum type="arabicPeriod"/>
              <a:defRPr/>
            </a:pPr>
            <a:r>
              <a:rPr lang="en-US" sz="2400" dirty="0"/>
              <a:t>The test has been moved to THURSDAY, what sort of information do you think you need to study?</a:t>
            </a:r>
          </a:p>
          <a:p>
            <a:pPr marL="0" indent="0" algn="ctr">
              <a:buFont typeface="Wingdings 2" panose="05020102010507070707" pitchFamily="18" charset="2"/>
              <a:buNone/>
              <a:defRPr/>
            </a:pPr>
            <a:r>
              <a:rPr lang="en-US" sz="2400" dirty="0">
                <a:solidFill>
                  <a:srgbClr val="FF7C80"/>
                </a:solidFill>
              </a:rPr>
              <a:t>Have your ‘case of the missing renters’ out on your desk</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A48EB-79E7-42D4-A1F7-892904CD1CF2}"/>
              </a:ext>
            </a:extLst>
          </p:cNvPr>
          <p:cNvSpPr>
            <a:spLocks noGrp="1"/>
          </p:cNvSpPr>
          <p:nvPr>
            <p:ph type="title"/>
          </p:nvPr>
        </p:nvSpPr>
        <p:spPr/>
        <p:txBody>
          <a:bodyPr/>
          <a:lstStyle/>
          <a:p>
            <a:pPr>
              <a:defRPr/>
            </a:pPr>
            <a:r>
              <a:rPr lang="en-US" dirty="0"/>
              <a:t>Do Now 12.12.18</a:t>
            </a:r>
          </a:p>
        </p:txBody>
      </p:sp>
      <p:sp>
        <p:nvSpPr>
          <p:cNvPr id="3" name="Content Placeholder 2">
            <a:extLst>
              <a:ext uri="{FF2B5EF4-FFF2-40B4-BE49-F238E27FC236}">
                <a16:creationId xmlns:a16="http://schemas.microsoft.com/office/drawing/2014/main" id="{97AF1219-4DFC-439E-AE1C-987321855C3A}"/>
              </a:ext>
            </a:extLst>
          </p:cNvPr>
          <p:cNvSpPr>
            <a:spLocks noGrp="1"/>
          </p:cNvSpPr>
          <p:nvPr>
            <p:ph idx="1"/>
          </p:nvPr>
        </p:nvSpPr>
        <p:spPr>
          <a:xfrm>
            <a:off x="76200" y="1752600"/>
            <a:ext cx="8991600" cy="4635500"/>
          </a:xfrm>
        </p:spPr>
        <p:txBody>
          <a:bodyPr>
            <a:noAutofit/>
          </a:bodyPr>
          <a:lstStyle/>
          <a:p>
            <a:pPr marL="0" indent="0" algn="ctr">
              <a:buFont typeface="Wingdings 2" panose="05020102010507070707" pitchFamily="18" charset="2"/>
              <a:buNone/>
              <a:defRPr/>
            </a:pPr>
            <a:r>
              <a:rPr lang="en-US" sz="2000" dirty="0">
                <a:solidFill>
                  <a:srgbClr val="FF7C80"/>
                </a:solidFill>
              </a:rPr>
              <a:t>Have your study guide out on your desk</a:t>
            </a:r>
          </a:p>
          <a:p>
            <a:pPr>
              <a:buFont typeface="Wingdings 2" panose="05020102010507070707" pitchFamily="18" charset="2"/>
              <a:buAutoNum type="arabicPeriod"/>
              <a:defRPr/>
            </a:pPr>
            <a:r>
              <a:rPr lang="en-US" sz="2000" dirty="0"/>
              <a:t>There was a small earthquake North of Chattanooga, TN last night. What do you think causes earthquakes?</a:t>
            </a:r>
          </a:p>
          <a:p>
            <a:pPr>
              <a:buFont typeface="Wingdings 2" panose="05020102010507070707" pitchFamily="18" charset="2"/>
              <a:buAutoNum type="arabicPeriod"/>
              <a:defRPr/>
            </a:pPr>
            <a:r>
              <a:rPr lang="en-US" sz="2000" dirty="0"/>
              <a:t>Imagine a water droplet is evaporated from the ocean. Explain it’s path all the way to it becoming ground water.</a:t>
            </a:r>
          </a:p>
          <a:p>
            <a:pPr>
              <a:buFont typeface="Wingdings 2" panose="05020102010507070707" pitchFamily="18" charset="2"/>
              <a:buAutoNum type="arabicPeriod"/>
              <a:defRPr/>
            </a:pPr>
            <a:r>
              <a:rPr lang="en-US" sz="2000" dirty="0"/>
              <a:t>Think back to this water droplet evaporating from the ocean. Does the salt evaporate with it? If so, add this to your story, if not, why doesn’t it? </a:t>
            </a:r>
          </a:p>
          <a:p>
            <a:pPr>
              <a:buFont typeface="Wingdings 2" panose="05020102010507070707" pitchFamily="18" charset="2"/>
              <a:buAutoNum type="arabicPeriod"/>
              <a:defRPr/>
            </a:pPr>
            <a:r>
              <a:rPr lang="en-US" sz="2000" dirty="0"/>
              <a:t>______ % of Earth is water. Of that water _____% is salt water and ______ % is fresh water. Of that freshwater, ________ % is frozen, and ________% is underground. Leaving ______ % of freshwater for us to use.</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E257-4F9C-4CB2-94CE-4B7417EA3E00}"/>
              </a:ext>
            </a:extLst>
          </p:cNvPr>
          <p:cNvSpPr>
            <a:spLocks noGrp="1"/>
          </p:cNvSpPr>
          <p:nvPr>
            <p:ph type="title"/>
          </p:nvPr>
        </p:nvSpPr>
        <p:spPr/>
        <p:txBody>
          <a:bodyPr/>
          <a:lstStyle/>
          <a:p>
            <a:pPr>
              <a:defRPr/>
            </a:pPr>
            <a:r>
              <a:rPr lang="en-US" dirty="0"/>
              <a:t>Do Now 12.18.18</a:t>
            </a:r>
          </a:p>
        </p:txBody>
      </p:sp>
      <p:sp>
        <p:nvSpPr>
          <p:cNvPr id="3" name="Content Placeholder 2">
            <a:extLst>
              <a:ext uri="{FF2B5EF4-FFF2-40B4-BE49-F238E27FC236}">
                <a16:creationId xmlns:a16="http://schemas.microsoft.com/office/drawing/2014/main" id="{D0D2184E-B286-4D58-A8C8-D984D9DE46D8}"/>
              </a:ext>
            </a:extLst>
          </p:cNvPr>
          <p:cNvSpPr>
            <a:spLocks noGrp="1"/>
          </p:cNvSpPr>
          <p:nvPr>
            <p:ph idx="1"/>
          </p:nvPr>
        </p:nvSpPr>
        <p:spPr>
          <a:xfrm>
            <a:off x="76200" y="2222500"/>
            <a:ext cx="8991600" cy="4559300"/>
          </a:xfrm>
        </p:spPr>
        <p:txBody>
          <a:bodyPr/>
          <a:lstStyle/>
          <a:p>
            <a:pPr marL="0" indent="0" algn="ctr">
              <a:buFont typeface="Wingdings 2" panose="05020102010507070707" pitchFamily="18" charset="2"/>
              <a:buNone/>
              <a:defRPr/>
            </a:pPr>
            <a:r>
              <a:rPr lang="en-US" sz="2000" dirty="0">
                <a:solidFill>
                  <a:srgbClr val="FF7C80"/>
                </a:solidFill>
              </a:rPr>
              <a:t>Have your vocab out and ready for Mrs. </a:t>
            </a:r>
            <a:r>
              <a:rPr lang="en-US" sz="2000" dirty="0" err="1">
                <a:solidFill>
                  <a:srgbClr val="FF7C80"/>
                </a:solidFill>
              </a:rPr>
              <a:t>Dwills</a:t>
            </a:r>
            <a:r>
              <a:rPr lang="en-US" sz="2000" dirty="0">
                <a:solidFill>
                  <a:srgbClr val="FF7C80"/>
                </a:solidFill>
              </a:rPr>
              <a:t> to check</a:t>
            </a:r>
          </a:p>
          <a:p>
            <a:pPr>
              <a:buFont typeface="Wingdings 2" panose="05020102010507070707" pitchFamily="18" charset="2"/>
              <a:buAutoNum type="arabicPeriod"/>
              <a:defRPr/>
            </a:pPr>
            <a:r>
              <a:rPr lang="en-US" sz="2400" dirty="0"/>
              <a:t>What  vocab words were you not familiar with before you looked them up?</a:t>
            </a:r>
          </a:p>
          <a:p>
            <a:pPr>
              <a:buFont typeface="Wingdings 2" panose="05020102010507070707" pitchFamily="18" charset="2"/>
              <a:buAutoNum type="arabicPeriod"/>
              <a:defRPr/>
            </a:pPr>
            <a:r>
              <a:rPr lang="en-US" sz="2400" dirty="0"/>
              <a:t>How are you feeling about the midterm tomorrow?</a:t>
            </a:r>
          </a:p>
          <a:p>
            <a:pPr>
              <a:buFont typeface="Wingdings 2" panose="05020102010507070707" pitchFamily="18" charset="2"/>
              <a:buAutoNum type="arabicPeriod"/>
              <a:defRPr/>
            </a:pPr>
            <a:r>
              <a:rPr lang="en-US" sz="2400" dirty="0"/>
              <a:t>What can you do to make sure you are prepared?</a:t>
            </a:r>
          </a:p>
          <a:p>
            <a:pPr>
              <a:buFont typeface="Wingdings 2" panose="05020102010507070707" pitchFamily="18" charset="2"/>
              <a:buAutoNum type="arabicPeriod"/>
              <a:defRPr/>
            </a:pPr>
            <a:r>
              <a:rPr lang="en-US" sz="2400" dirty="0"/>
              <a:t>A solution to the Global Water Crisis is to make more desalination plants. What sort of difficulties might we face if we did this?</a:t>
            </a:r>
          </a:p>
          <a:p>
            <a:pPr>
              <a:buFont typeface="Wingdings 2" panose="05020102010507070707" pitchFamily="18" charset="2"/>
              <a:buAutoNum type="arabicPeriod"/>
              <a:defRPr/>
            </a:pPr>
            <a:endParaRPr lang="en-US" dirty="0"/>
          </a:p>
          <a:p>
            <a:pPr>
              <a:buFont typeface="Wingdings 2" panose="05020102010507070707" pitchFamily="18" charset="2"/>
              <a:buAutoNum type="arabicPeriod"/>
              <a:defRPr/>
            </a:pPr>
            <a:endParaRPr lang="en-US"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6738-88B5-41B3-8725-EFE0A355B1AD}"/>
              </a:ext>
            </a:extLst>
          </p:cNvPr>
          <p:cNvSpPr>
            <a:spLocks noGrp="1"/>
          </p:cNvSpPr>
          <p:nvPr>
            <p:ph type="title"/>
          </p:nvPr>
        </p:nvSpPr>
        <p:spPr/>
        <p:txBody>
          <a:bodyPr/>
          <a:lstStyle/>
          <a:p>
            <a:pPr>
              <a:defRPr/>
            </a:pPr>
            <a:r>
              <a:rPr lang="en-US" dirty="0"/>
              <a:t>Do Now 12.19.18</a:t>
            </a:r>
          </a:p>
        </p:txBody>
      </p:sp>
      <p:sp>
        <p:nvSpPr>
          <p:cNvPr id="3" name="Content Placeholder 2">
            <a:extLst>
              <a:ext uri="{FF2B5EF4-FFF2-40B4-BE49-F238E27FC236}">
                <a16:creationId xmlns:a16="http://schemas.microsoft.com/office/drawing/2014/main" id="{836ADC94-3731-41E1-B47C-34E493170905}"/>
              </a:ext>
            </a:extLst>
          </p:cNvPr>
          <p:cNvSpPr>
            <a:spLocks noGrp="1"/>
          </p:cNvSpPr>
          <p:nvPr>
            <p:ph idx="1"/>
          </p:nvPr>
        </p:nvSpPr>
        <p:spPr>
          <a:xfrm>
            <a:off x="76200" y="2222500"/>
            <a:ext cx="9067800" cy="4559300"/>
          </a:xfrm>
        </p:spPr>
        <p:txBody>
          <a:bodyPr/>
          <a:lstStyle/>
          <a:p>
            <a:pPr>
              <a:buFont typeface="Wingdings 2" panose="05020102010507070707" pitchFamily="18" charset="2"/>
              <a:buAutoNum type="arabicPeriod"/>
              <a:defRPr/>
            </a:pPr>
            <a:r>
              <a:rPr lang="en-US" sz="2800" dirty="0"/>
              <a:t>What are you looking forward to in the Ocean Unit?</a:t>
            </a:r>
          </a:p>
          <a:p>
            <a:pPr>
              <a:buFont typeface="Wingdings 2" panose="05020102010507070707" pitchFamily="18" charset="2"/>
              <a:buAutoNum type="arabicPeriod"/>
              <a:defRPr/>
            </a:pPr>
            <a:r>
              <a:rPr lang="en-US" sz="2800" dirty="0"/>
              <a:t>What questions do you have before we take our Midterm?</a:t>
            </a:r>
          </a:p>
          <a:p>
            <a:pPr>
              <a:buFont typeface="Wingdings 2" panose="05020102010507070707" pitchFamily="18" charset="2"/>
              <a:buAutoNum type="arabicPeriod"/>
              <a:defRPr/>
            </a:pPr>
            <a:r>
              <a:rPr lang="en-US" sz="2800" dirty="0"/>
              <a:t>What concepts do you know you’re going to ROCK on the midterm?</a:t>
            </a:r>
          </a:p>
          <a:p>
            <a:pPr>
              <a:buFont typeface="Wingdings 2" panose="05020102010507070707" pitchFamily="18" charset="2"/>
              <a:buAutoNum type="arabicPeriod"/>
              <a:defRPr/>
            </a:pPr>
            <a:r>
              <a:rPr lang="en-US" sz="2800" dirty="0"/>
              <a:t>What unit has been your favorite thus far?</a:t>
            </a:r>
          </a:p>
          <a:p>
            <a:pPr marL="0" indent="0">
              <a:buFont typeface="Wingdings 2" panose="05020102010507070707" pitchFamily="18" charset="2"/>
              <a:buNone/>
              <a:defRPr/>
            </a:pPr>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2B887-CF7E-4F70-A6DA-75A0414AF31A}"/>
              </a:ext>
            </a:extLst>
          </p:cNvPr>
          <p:cNvSpPr>
            <a:spLocks noGrp="1"/>
          </p:cNvSpPr>
          <p:nvPr>
            <p:ph type="title"/>
          </p:nvPr>
        </p:nvSpPr>
        <p:spPr/>
        <p:txBody>
          <a:bodyPr/>
          <a:lstStyle/>
          <a:p>
            <a:pPr>
              <a:defRPr/>
            </a:pPr>
            <a:r>
              <a:rPr lang="en-US" dirty="0"/>
              <a:t>MIDTERM</a:t>
            </a:r>
          </a:p>
        </p:txBody>
      </p:sp>
      <p:sp>
        <p:nvSpPr>
          <p:cNvPr id="3" name="Content Placeholder 2">
            <a:extLst>
              <a:ext uri="{FF2B5EF4-FFF2-40B4-BE49-F238E27FC236}">
                <a16:creationId xmlns:a16="http://schemas.microsoft.com/office/drawing/2014/main" id="{44E0A9AD-AE40-432A-B27E-425665D30B82}"/>
              </a:ext>
            </a:extLst>
          </p:cNvPr>
          <p:cNvSpPr>
            <a:spLocks noGrp="1"/>
          </p:cNvSpPr>
          <p:nvPr>
            <p:ph idx="1"/>
          </p:nvPr>
        </p:nvSpPr>
        <p:spPr>
          <a:xfrm>
            <a:off x="809625" y="2222500"/>
            <a:ext cx="7524750" cy="3636963"/>
          </a:xfrm>
        </p:spPr>
        <p:txBody>
          <a:bodyPr/>
          <a:lstStyle/>
          <a:p>
            <a:pPr marL="0" indent="0" algn="ctr">
              <a:buFont typeface="Wingdings 2" panose="05020102010507070707" pitchFamily="18" charset="2"/>
              <a:buNone/>
              <a:defRPr/>
            </a:pPr>
            <a:r>
              <a:rPr lang="en-US" sz="2800" dirty="0"/>
              <a:t>Go to </a:t>
            </a:r>
            <a:r>
              <a:rPr lang="en-US" sz="2800" dirty="0">
                <a:hlinkClick r:id="rId2"/>
              </a:rPr>
              <a:t>www.socrative.com</a:t>
            </a:r>
            <a:endParaRPr lang="en-US" sz="2800" dirty="0"/>
          </a:p>
          <a:p>
            <a:pPr marL="0" indent="0" algn="ctr">
              <a:buFont typeface="Wingdings 2" panose="05020102010507070707" pitchFamily="18" charset="2"/>
              <a:buNone/>
              <a:defRPr/>
            </a:pPr>
            <a:r>
              <a:rPr lang="en-US" sz="2800" dirty="0"/>
              <a:t>Room Code MRSDWILLS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6BC1-D51D-4718-BFCC-427AC81737BD}"/>
              </a:ext>
            </a:extLst>
          </p:cNvPr>
          <p:cNvSpPr>
            <a:spLocks noGrp="1"/>
          </p:cNvSpPr>
          <p:nvPr>
            <p:ph type="title"/>
          </p:nvPr>
        </p:nvSpPr>
        <p:spPr/>
        <p:txBody>
          <a:bodyPr/>
          <a:lstStyle/>
          <a:p>
            <a:pPr>
              <a:defRPr/>
            </a:pPr>
            <a:r>
              <a:rPr lang="en-US" dirty="0"/>
              <a:t>Do Now 12.20.18</a:t>
            </a:r>
          </a:p>
        </p:txBody>
      </p:sp>
      <p:sp>
        <p:nvSpPr>
          <p:cNvPr id="3" name="Content Placeholder 2">
            <a:extLst>
              <a:ext uri="{FF2B5EF4-FFF2-40B4-BE49-F238E27FC236}">
                <a16:creationId xmlns:a16="http://schemas.microsoft.com/office/drawing/2014/main" id="{B781A6BF-2F27-49D9-BED1-2951B7E902BD}"/>
              </a:ext>
            </a:extLst>
          </p:cNvPr>
          <p:cNvSpPr>
            <a:spLocks noGrp="1"/>
          </p:cNvSpPr>
          <p:nvPr>
            <p:ph idx="1"/>
          </p:nvPr>
        </p:nvSpPr>
        <p:spPr>
          <a:xfrm>
            <a:off x="76200" y="2222500"/>
            <a:ext cx="9144000" cy="4406900"/>
          </a:xfrm>
        </p:spPr>
        <p:txBody>
          <a:bodyPr/>
          <a:lstStyle/>
          <a:p>
            <a:pPr marL="0" indent="0" algn="ctr">
              <a:buFont typeface="Wingdings 2" panose="05020102010507070707" pitchFamily="18" charset="2"/>
              <a:buNone/>
              <a:defRPr/>
            </a:pPr>
            <a:r>
              <a:rPr lang="en-US" sz="2000" dirty="0">
                <a:solidFill>
                  <a:srgbClr val="FF7C80"/>
                </a:solidFill>
              </a:rPr>
              <a:t>Turn in your crossword/word searches to your period’s inbox</a:t>
            </a:r>
          </a:p>
          <a:p>
            <a:pPr>
              <a:buFont typeface="Wingdings 2" panose="05020102010507070707" pitchFamily="18" charset="2"/>
              <a:buAutoNum type="arabicPeriod"/>
              <a:defRPr/>
            </a:pPr>
            <a:r>
              <a:rPr lang="en-US" sz="2800" dirty="0"/>
              <a:t>Look at your progress sheet. In what areas could you improve?</a:t>
            </a:r>
          </a:p>
          <a:p>
            <a:pPr>
              <a:buFont typeface="Wingdings 2" panose="05020102010507070707" pitchFamily="18" charset="2"/>
              <a:buAutoNum type="arabicPeriod"/>
              <a:defRPr/>
            </a:pPr>
            <a:r>
              <a:rPr lang="en-US" sz="2800" dirty="0"/>
              <a:t>Where can you find missing assignments for science?</a:t>
            </a:r>
          </a:p>
          <a:p>
            <a:pPr>
              <a:buFont typeface="Wingdings 2" panose="05020102010507070707" pitchFamily="18" charset="2"/>
              <a:buAutoNum type="arabicPeriod"/>
              <a:defRPr/>
            </a:pPr>
            <a:r>
              <a:rPr lang="en-US" sz="2800" dirty="0"/>
              <a:t>What can you do to prevent missing assignments or late assignments?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FB93F-886A-4D74-9063-599DC3ACAC9F}"/>
              </a:ext>
            </a:extLst>
          </p:cNvPr>
          <p:cNvSpPr>
            <a:spLocks noGrp="1"/>
          </p:cNvSpPr>
          <p:nvPr>
            <p:ph type="title"/>
          </p:nvPr>
        </p:nvSpPr>
        <p:spPr/>
        <p:txBody>
          <a:bodyPr/>
          <a:lstStyle/>
          <a:p>
            <a:pPr>
              <a:defRPr/>
            </a:pPr>
            <a:r>
              <a:rPr lang="en-US" dirty="0"/>
              <a:t>Do Now  12.21.18</a:t>
            </a:r>
          </a:p>
        </p:txBody>
      </p:sp>
      <p:sp>
        <p:nvSpPr>
          <p:cNvPr id="3" name="Content Placeholder 2">
            <a:extLst>
              <a:ext uri="{FF2B5EF4-FFF2-40B4-BE49-F238E27FC236}">
                <a16:creationId xmlns:a16="http://schemas.microsoft.com/office/drawing/2014/main" id="{068350C5-618C-460D-B491-5FCF67620044}"/>
              </a:ext>
            </a:extLst>
          </p:cNvPr>
          <p:cNvSpPr>
            <a:spLocks noGrp="1"/>
          </p:cNvSpPr>
          <p:nvPr>
            <p:ph idx="1"/>
          </p:nvPr>
        </p:nvSpPr>
        <p:spPr>
          <a:xfrm>
            <a:off x="809625" y="2222500"/>
            <a:ext cx="7524750" cy="3636963"/>
          </a:xfrm>
        </p:spPr>
        <p:txBody>
          <a:bodyPr/>
          <a:lstStyle/>
          <a:p>
            <a:pPr marL="0" indent="0" algn="ctr">
              <a:buFont typeface="Wingdings 2" panose="05020102010507070707" pitchFamily="18" charset="2"/>
              <a:buNone/>
              <a:defRPr/>
            </a:pPr>
            <a:r>
              <a:rPr lang="en-US" sz="2400" dirty="0"/>
              <a:t>Get out your ‘Finding Nemo’ sheet with a writing utensil and clear EVERYTHING ELSE OFF!</a:t>
            </a:r>
          </a:p>
          <a:p>
            <a:pPr marL="0" indent="0" algn="ctr">
              <a:buFont typeface="Wingdings 2" panose="05020102010507070707" pitchFamily="18" charset="2"/>
              <a:buNone/>
              <a:defRPr/>
            </a:pPr>
            <a:r>
              <a:rPr lang="en-US" sz="2400" dirty="0">
                <a:sym typeface="Wingdings" panose="05000000000000000000" pitchFamily="2" charset="2"/>
              </a:rPr>
              <a:t> #</a:t>
            </a:r>
            <a:r>
              <a:rPr lang="en-US" sz="2400" dirty="0" err="1">
                <a:sym typeface="Wingdings" panose="05000000000000000000" pitchFamily="2" charset="2"/>
              </a:rPr>
              <a:t>easiestDoNowever</a:t>
            </a:r>
            <a:endParaRPr lang="en-US" sz="2400"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2733-63D8-492F-8A68-2F9135447C65}"/>
              </a:ext>
            </a:extLst>
          </p:cNvPr>
          <p:cNvSpPr>
            <a:spLocks noGrp="1"/>
          </p:cNvSpPr>
          <p:nvPr>
            <p:ph type="title"/>
          </p:nvPr>
        </p:nvSpPr>
        <p:spPr/>
        <p:txBody>
          <a:bodyPr/>
          <a:lstStyle/>
          <a:p>
            <a:pPr>
              <a:defRPr/>
            </a:pPr>
            <a:r>
              <a:rPr lang="en-US" dirty="0"/>
              <a:t>Do Now 1.6.20</a:t>
            </a:r>
          </a:p>
        </p:txBody>
      </p:sp>
      <p:sp>
        <p:nvSpPr>
          <p:cNvPr id="3" name="Content Placeholder 2">
            <a:extLst>
              <a:ext uri="{FF2B5EF4-FFF2-40B4-BE49-F238E27FC236}">
                <a16:creationId xmlns:a16="http://schemas.microsoft.com/office/drawing/2014/main" id="{6627F8AD-3811-43B3-B86A-FBE54CFC5A3B}"/>
              </a:ext>
            </a:extLst>
          </p:cNvPr>
          <p:cNvSpPr>
            <a:spLocks noGrp="1"/>
          </p:cNvSpPr>
          <p:nvPr>
            <p:ph idx="1"/>
          </p:nvPr>
        </p:nvSpPr>
        <p:spPr>
          <a:xfrm>
            <a:off x="152400" y="2222500"/>
            <a:ext cx="8915400" cy="4559300"/>
          </a:xfrm>
        </p:spPr>
        <p:txBody>
          <a:bodyPr/>
          <a:lstStyle/>
          <a:p>
            <a:pPr marL="0" indent="0" algn="ctr">
              <a:buFont typeface="Wingdings 2" panose="05020102010507070707" pitchFamily="18" charset="2"/>
              <a:buNone/>
              <a:defRPr/>
            </a:pPr>
            <a:r>
              <a:rPr lang="en-US" sz="3200" dirty="0">
                <a:solidFill>
                  <a:srgbClr val="FF7C80"/>
                </a:solidFill>
              </a:rPr>
              <a:t>WELCOME BACK!!!!</a:t>
            </a:r>
          </a:p>
          <a:p>
            <a:pPr>
              <a:buFont typeface="Wingdings 2" panose="05020102010507070707" pitchFamily="18" charset="2"/>
              <a:buAutoNum type="arabicPeriod"/>
              <a:defRPr/>
            </a:pPr>
            <a:r>
              <a:rPr lang="en-US" sz="2400" dirty="0"/>
              <a:t>#</a:t>
            </a:r>
            <a:r>
              <a:rPr lang="en-US" sz="2400" dirty="0" err="1"/>
              <a:t>NewYearWhoDis</a:t>
            </a:r>
            <a:r>
              <a:rPr lang="en-US" sz="2400" dirty="0"/>
              <a:t> : What new and good habit are you going to start in 2020? </a:t>
            </a:r>
          </a:p>
          <a:p>
            <a:pPr>
              <a:buFont typeface="Wingdings 2" panose="05020102010507070707" pitchFamily="18" charset="2"/>
              <a:buAutoNum type="arabicPeriod"/>
              <a:defRPr/>
            </a:pPr>
            <a:r>
              <a:rPr lang="en-US" sz="2400" dirty="0"/>
              <a:t>We’ve been on break for a long time, what type of Earth Science did you experience?</a:t>
            </a:r>
          </a:p>
          <a:p>
            <a:pPr>
              <a:buFont typeface="Wingdings 2" panose="05020102010507070707" pitchFamily="18" charset="2"/>
              <a:buAutoNum type="arabicPeriod"/>
              <a:defRPr/>
            </a:pPr>
            <a:r>
              <a:rPr lang="en-US" sz="2400" dirty="0"/>
              <a:t>What percentage of Earth is water? How much of that water is salt water?</a:t>
            </a:r>
          </a:p>
          <a:p>
            <a:pPr>
              <a:buFont typeface="Wingdings 2" panose="05020102010507070707" pitchFamily="18" charset="2"/>
              <a:buAutoNum type="arabicPeriod"/>
              <a:defRPr/>
            </a:pPr>
            <a:r>
              <a:rPr lang="en-US" sz="2400" dirty="0"/>
              <a:t>Name the 5 main oceans we have on our Earth. </a:t>
            </a:r>
          </a:p>
          <a:p>
            <a:pPr marL="0" indent="0" algn="ctr">
              <a:buFont typeface="Wingdings 2" panose="05020102010507070707" pitchFamily="18" charset="2"/>
              <a:buNone/>
              <a:defRPr/>
            </a:pPr>
            <a:r>
              <a:rPr lang="en-US" dirty="0">
                <a:solidFill>
                  <a:srgbClr val="FF7C80"/>
                </a:solidFill>
              </a:rPr>
              <a:t>Make sure you write down your homework in your agenda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12B4-20CA-4332-856A-2C1DEDBC8B79}"/>
              </a:ext>
            </a:extLst>
          </p:cNvPr>
          <p:cNvSpPr>
            <a:spLocks noGrp="1"/>
          </p:cNvSpPr>
          <p:nvPr>
            <p:ph type="title"/>
          </p:nvPr>
        </p:nvSpPr>
        <p:spPr/>
        <p:txBody>
          <a:bodyPr/>
          <a:lstStyle/>
          <a:p>
            <a:pPr eaLnBrk="1" fontAlgn="auto" hangingPunct="1">
              <a:spcAft>
                <a:spcPts val="0"/>
              </a:spcAft>
              <a:defRPr/>
            </a:pPr>
            <a:r>
              <a:rPr lang="en-US" dirty="0">
                <a:ea typeface="+mj-ea"/>
              </a:rPr>
              <a:t>Some rules for you!</a:t>
            </a:r>
          </a:p>
        </p:txBody>
      </p:sp>
      <p:sp>
        <p:nvSpPr>
          <p:cNvPr id="3" name="Content Placeholder 2">
            <a:extLst>
              <a:ext uri="{FF2B5EF4-FFF2-40B4-BE49-F238E27FC236}">
                <a16:creationId xmlns:a16="http://schemas.microsoft.com/office/drawing/2014/main" id="{DCF3FD22-3875-4A16-984E-9717DB461C7C}"/>
              </a:ext>
            </a:extLst>
          </p:cNvPr>
          <p:cNvSpPr>
            <a:spLocks noGrp="1"/>
          </p:cNvSpPr>
          <p:nvPr>
            <p:ph idx="1"/>
          </p:nvPr>
        </p:nvSpPr>
        <p:spPr>
          <a:xfrm>
            <a:off x="809625" y="2222500"/>
            <a:ext cx="7524750" cy="3636963"/>
          </a:xfrm>
        </p:spPr>
        <p:txBody>
          <a:bodyPr/>
          <a:lstStyle/>
          <a:p>
            <a:pPr eaLnBrk="1" fontAlgn="auto" hangingPunct="1">
              <a:buFont typeface="Wingdings 2" charset="2"/>
              <a:buChar char=""/>
              <a:defRPr/>
            </a:pPr>
            <a:r>
              <a:rPr lang="en-US" sz="1350" dirty="0"/>
              <a:t>1</a:t>
            </a:r>
            <a:r>
              <a:rPr lang="en-US" sz="1350" baseline="30000" dirty="0"/>
              <a:t>st</a:t>
            </a:r>
            <a:r>
              <a:rPr lang="en-US" sz="1350" dirty="0"/>
              <a:t> offense: Warning</a:t>
            </a:r>
          </a:p>
          <a:p>
            <a:pPr eaLnBrk="1" fontAlgn="auto" hangingPunct="1">
              <a:buFont typeface="Wingdings 2" charset="2"/>
              <a:buChar char=""/>
              <a:defRPr/>
            </a:pPr>
            <a:r>
              <a:rPr lang="en-US" sz="1350" dirty="0"/>
              <a:t>2</a:t>
            </a:r>
            <a:r>
              <a:rPr lang="en-US" sz="1350" baseline="30000" dirty="0"/>
              <a:t>nd</a:t>
            </a:r>
            <a:r>
              <a:rPr lang="en-US" sz="1350" dirty="0"/>
              <a:t> offense: Re-Focus Form/Detention/Citation</a:t>
            </a:r>
          </a:p>
          <a:p>
            <a:pPr eaLnBrk="1" fontAlgn="auto" hangingPunct="1">
              <a:buFont typeface="Wingdings 2" charset="2"/>
              <a:buChar char=""/>
              <a:defRPr/>
            </a:pPr>
            <a:r>
              <a:rPr lang="en-US" sz="1350" dirty="0"/>
              <a:t>3</a:t>
            </a:r>
            <a:r>
              <a:rPr lang="en-US" sz="1350" baseline="30000" dirty="0"/>
              <a:t>rd</a:t>
            </a:r>
            <a:r>
              <a:rPr lang="en-US" sz="1350" dirty="0"/>
              <a:t> offense: Silent Lunch</a:t>
            </a:r>
          </a:p>
          <a:p>
            <a:pPr eaLnBrk="1" fontAlgn="auto" hangingPunct="1">
              <a:buFont typeface="Wingdings 2" charset="2"/>
              <a:buChar char=""/>
              <a:defRPr/>
            </a:pPr>
            <a:r>
              <a:rPr lang="en-US" sz="1350" dirty="0"/>
              <a:t>4</a:t>
            </a:r>
            <a:r>
              <a:rPr lang="en-US" sz="1350" baseline="30000" dirty="0"/>
              <a:t>th</a:t>
            </a:r>
            <a:r>
              <a:rPr lang="en-US" sz="1350" dirty="0"/>
              <a:t> offense: Call home</a:t>
            </a:r>
          </a:p>
          <a:p>
            <a:pPr eaLnBrk="1" fontAlgn="auto" hangingPunct="1">
              <a:buFont typeface="Wingdings 2" charset="2"/>
              <a:buChar char=""/>
              <a:defRPr/>
            </a:pPr>
            <a:r>
              <a:rPr lang="en-US" sz="1350" dirty="0"/>
              <a:t>5</a:t>
            </a:r>
            <a:r>
              <a:rPr lang="en-US" sz="1350" baseline="30000" dirty="0"/>
              <a:t>th</a:t>
            </a:r>
            <a:r>
              <a:rPr lang="en-US" sz="1350" dirty="0"/>
              <a:t> offense: Referral </a:t>
            </a:r>
          </a:p>
        </p:txBody>
      </p:sp>
    </p:spTree>
    <p:custDataLst>
      <p:tags r:id="rId1"/>
    </p:custData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9EE0C-FFA1-4ECA-B65B-9F81D804234C}"/>
              </a:ext>
            </a:extLst>
          </p:cNvPr>
          <p:cNvSpPr>
            <a:spLocks noGrp="1"/>
          </p:cNvSpPr>
          <p:nvPr>
            <p:ph type="title"/>
          </p:nvPr>
        </p:nvSpPr>
        <p:spPr/>
        <p:txBody>
          <a:bodyPr/>
          <a:lstStyle/>
          <a:p>
            <a:pPr>
              <a:defRPr/>
            </a:pPr>
            <a:r>
              <a:rPr lang="en-US" dirty="0"/>
              <a:t>Do Now 1.7.20</a:t>
            </a:r>
          </a:p>
        </p:txBody>
      </p:sp>
      <p:sp>
        <p:nvSpPr>
          <p:cNvPr id="3" name="Content Placeholder 2">
            <a:extLst>
              <a:ext uri="{FF2B5EF4-FFF2-40B4-BE49-F238E27FC236}">
                <a16:creationId xmlns:a16="http://schemas.microsoft.com/office/drawing/2014/main" id="{15F0EA9B-36AC-46C6-B61A-6BCF0CBBF557}"/>
              </a:ext>
            </a:extLst>
          </p:cNvPr>
          <p:cNvSpPr>
            <a:spLocks noGrp="1"/>
          </p:cNvSpPr>
          <p:nvPr>
            <p:ph idx="1"/>
          </p:nvPr>
        </p:nvSpPr>
        <p:spPr>
          <a:xfrm>
            <a:off x="0" y="2222500"/>
            <a:ext cx="9067800" cy="3636963"/>
          </a:xfrm>
        </p:spPr>
        <p:txBody>
          <a:bodyPr>
            <a:normAutofit lnSpcReduction="10000"/>
          </a:bodyPr>
          <a:lstStyle/>
          <a:p>
            <a:pPr marL="0" indent="0" algn="ctr">
              <a:buFont typeface="Wingdings 2" panose="05020102010507070707" pitchFamily="18" charset="2"/>
              <a:buNone/>
              <a:defRPr/>
            </a:pPr>
            <a:r>
              <a:rPr lang="en-US" sz="2000" dirty="0">
                <a:solidFill>
                  <a:srgbClr val="FF7C80"/>
                </a:solidFill>
              </a:rPr>
              <a:t>Turn in your enrichment to your period’s IN box </a:t>
            </a:r>
          </a:p>
          <a:p>
            <a:pPr marL="0" indent="0" algn="ctr">
              <a:buFont typeface="Wingdings 2" panose="05020102010507070707" pitchFamily="18" charset="2"/>
              <a:buNone/>
              <a:defRPr/>
            </a:pPr>
            <a:r>
              <a:rPr lang="en-US" sz="1600" dirty="0">
                <a:solidFill>
                  <a:schemeClr val="accent1">
                    <a:lumMod val="60000"/>
                    <a:lumOff val="40000"/>
                  </a:schemeClr>
                </a:solidFill>
              </a:rPr>
              <a:t>(all that matters is that you TRIED)</a:t>
            </a:r>
          </a:p>
          <a:p>
            <a:pPr marL="0" indent="0" algn="ctr">
              <a:buFont typeface="Wingdings 2" panose="05020102010507070707" pitchFamily="18" charset="2"/>
              <a:buNone/>
              <a:defRPr/>
            </a:pPr>
            <a:r>
              <a:rPr lang="en-US" sz="2000" dirty="0">
                <a:solidFill>
                  <a:srgbClr val="FF7C80"/>
                </a:solidFill>
              </a:rPr>
              <a:t>HANG ON to remediation if you have it</a:t>
            </a:r>
          </a:p>
          <a:p>
            <a:pPr>
              <a:buFont typeface="Wingdings 2" panose="05020102010507070707" pitchFamily="18" charset="2"/>
              <a:buAutoNum type="arabicPeriod"/>
              <a:defRPr/>
            </a:pPr>
            <a:r>
              <a:rPr lang="en-US" sz="2400" dirty="0"/>
              <a:t>What  did you do well on for the Unit 4 test?</a:t>
            </a:r>
          </a:p>
          <a:p>
            <a:pPr>
              <a:buFont typeface="Wingdings 2" panose="05020102010507070707" pitchFamily="18" charset="2"/>
              <a:buAutoNum type="arabicPeriod"/>
              <a:defRPr/>
            </a:pPr>
            <a:r>
              <a:rPr lang="en-US" sz="2400" dirty="0"/>
              <a:t>What did you not do  well on for the Unit 4 test?</a:t>
            </a:r>
          </a:p>
          <a:p>
            <a:pPr>
              <a:buFont typeface="Wingdings 2" panose="05020102010507070707" pitchFamily="18" charset="2"/>
              <a:buAutoNum type="arabicPeriod"/>
              <a:defRPr/>
            </a:pPr>
            <a:r>
              <a:rPr lang="en-US" sz="2400" dirty="0"/>
              <a:t>Given the information you learned in Unit 4, how could you “change the world”?</a:t>
            </a:r>
          </a:p>
          <a:p>
            <a:pPr>
              <a:buFont typeface="Wingdings 2" panose="05020102010507070707" pitchFamily="18" charset="2"/>
              <a:buAutoNum type="arabicPeriod"/>
              <a:defRPr/>
            </a:pPr>
            <a:r>
              <a:rPr lang="en-US" sz="2400" dirty="0"/>
              <a:t>What unit has been your favorite thus far? Why?</a:t>
            </a:r>
          </a:p>
          <a:p>
            <a:pPr>
              <a:buFont typeface="Wingdings 2" panose="05020102010507070707" pitchFamily="18" charset="2"/>
              <a:buAutoNum type="arabicPeriod"/>
              <a:defRPr/>
            </a:pP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C37E-0A88-4A7B-A2BA-4B137DD04DE5}"/>
              </a:ext>
            </a:extLst>
          </p:cNvPr>
          <p:cNvSpPr>
            <a:spLocks noGrp="1"/>
          </p:cNvSpPr>
          <p:nvPr>
            <p:ph type="title"/>
          </p:nvPr>
        </p:nvSpPr>
        <p:spPr/>
        <p:txBody>
          <a:bodyPr/>
          <a:lstStyle/>
          <a:p>
            <a:pPr>
              <a:defRPr/>
            </a:pPr>
            <a:r>
              <a:rPr lang="en-US" dirty="0"/>
              <a:t>Reminder</a:t>
            </a:r>
          </a:p>
        </p:txBody>
      </p:sp>
      <p:sp>
        <p:nvSpPr>
          <p:cNvPr id="3" name="Content Placeholder 2">
            <a:extLst>
              <a:ext uri="{FF2B5EF4-FFF2-40B4-BE49-F238E27FC236}">
                <a16:creationId xmlns:a16="http://schemas.microsoft.com/office/drawing/2014/main" id="{85BA92F6-D167-42D3-9D78-69E3545F20DD}"/>
              </a:ext>
            </a:extLst>
          </p:cNvPr>
          <p:cNvSpPr>
            <a:spLocks noGrp="1"/>
          </p:cNvSpPr>
          <p:nvPr>
            <p:ph idx="1"/>
          </p:nvPr>
        </p:nvSpPr>
        <p:spPr>
          <a:xfrm>
            <a:off x="304800" y="1524000"/>
            <a:ext cx="8029575" cy="5257800"/>
          </a:xfrm>
        </p:spPr>
        <p:txBody>
          <a:bodyPr/>
          <a:lstStyle/>
          <a:p>
            <a:pPr marL="0" indent="0">
              <a:buFont typeface="Wingdings 2" panose="05020102010507070707" pitchFamily="18" charset="2"/>
              <a:buNone/>
              <a:defRPr/>
            </a:pPr>
            <a:r>
              <a:rPr lang="en-US" sz="2400" dirty="0"/>
              <a:t>You have </a:t>
            </a:r>
            <a:r>
              <a:rPr lang="en-US" sz="2400" b="1" i="1" u="sng" dirty="0"/>
              <a:t>two </a:t>
            </a:r>
            <a:r>
              <a:rPr lang="en-US" sz="2400" b="1" i="1" u="sng" dirty="0" err="1"/>
              <a:t>edpuzzles</a:t>
            </a:r>
            <a:r>
              <a:rPr lang="en-US" sz="2400" b="1" i="1" u="sng" dirty="0"/>
              <a:t> </a:t>
            </a:r>
            <a:r>
              <a:rPr lang="en-US" sz="2400" dirty="0"/>
              <a:t>due </a:t>
            </a:r>
            <a:r>
              <a:rPr lang="en-US" sz="2400" dirty="0">
                <a:solidFill>
                  <a:srgbClr val="FF7C80"/>
                </a:solidFill>
              </a:rPr>
              <a:t>WEDESDAY!</a:t>
            </a:r>
          </a:p>
          <a:p>
            <a:pPr marL="0" indent="0">
              <a:buFont typeface="Wingdings 2" panose="05020102010507070707" pitchFamily="18" charset="2"/>
              <a:buNone/>
              <a:defRPr/>
            </a:pPr>
            <a:r>
              <a:rPr lang="en-US" sz="2400" dirty="0"/>
              <a:t>Go to </a:t>
            </a:r>
            <a:r>
              <a:rPr lang="en-US" sz="2400" dirty="0">
                <a:hlinkClick r:id="rId2"/>
              </a:rPr>
              <a:t>www.edpuzzle.com</a:t>
            </a:r>
            <a:r>
              <a:rPr lang="en-US" sz="2400" dirty="0"/>
              <a:t> and you should already have an account from the beginning of the year </a:t>
            </a:r>
          </a:p>
          <a:p>
            <a:pPr marL="0" indent="0">
              <a:buFont typeface="Wingdings 2" panose="05020102010507070707" pitchFamily="18" charset="2"/>
              <a:buNone/>
              <a:defRPr/>
            </a:pPr>
            <a:r>
              <a:rPr lang="en-US" sz="2400" i="1" dirty="0"/>
              <a:t>(If not, make a log in that you will remember)</a:t>
            </a:r>
          </a:p>
          <a:p>
            <a:pPr marL="0" indent="0">
              <a:buFont typeface="Wingdings 2" panose="05020102010507070707" pitchFamily="18" charset="2"/>
              <a:buNone/>
              <a:defRPr/>
            </a:pPr>
            <a:r>
              <a:rPr lang="en-US" sz="2400" dirty="0"/>
              <a:t>1</a:t>
            </a:r>
            <a:r>
              <a:rPr lang="en-US" sz="2400" baseline="30000" dirty="0"/>
              <a:t>st</a:t>
            </a:r>
            <a:r>
              <a:rPr lang="en-US" sz="2400" dirty="0"/>
              <a:t> period: </a:t>
            </a:r>
            <a:r>
              <a:rPr lang="en-US" sz="2400" dirty="0" err="1"/>
              <a:t>icimehi</a:t>
            </a:r>
            <a:endParaRPr lang="en-US" sz="2400" dirty="0"/>
          </a:p>
          <a:p>
            <a:pPr marL="0" indent="0">
              <a:buFont typeface="Wingdings 2" panose="05020102010507070707" pitchFamily="18" charset="2"/>
              <a:buNone/>
              <a:defRPr/>
            </a:pPr>
            <a:r>
              <a:rPr lang="en-US" sz="2400" dirty="0"/>
              <a:t>2</a:t>
            </a:r>
            <a:r>
              <a:rPr lang="en-US" sz="2400" baseline="30000" dirty="0"/>
              <a:t>nd</a:t>
            </a:r>
            <a:r>
              <a:rPr lang="en-US" sz="2400" dirty="0"/>
              <a:t> period: </a:t>
            </a:r>
            <a:r>
              <a:rPr lang="en-US" sz="2400" dirty="0" err="1"/>
              <a:t>joslebe</a:t>
            </a:r>
            <a:endParaRPr lang="en-US" sz="2400" dirty="0"/>
          </a:p>
          <a:p>
            <a:pPr marL="0" indent="0">
              <a:buFont typeface="Wingdings 2" panose="05020102010507070707" pitchFamily="18" charset="2"/>
              <a:buNone/>
              <a:defRPr/>
            </a:pPr>
            <a:r>
              <a:rPr lang="en-US" sz="2400" dirty="0"/>
              <a:t>3</a:t>
            </a:r>
            <a:r>
              <a:rPr lang="en-US" sz="2400" baseline="30000" dirty="0"/>
              <a:t>rd</a:t>
            </a:r>
            <a:r>
              <a:rPr lang="en-US" sz="2400" dirty="0"/>
              <a:t> period: </a:t>
            </a:r>
            <a:r>
              <a:rPr lang="en-US" sz="2400" dirty="0" err="1"/>
              <a:t>ariifet</a:t>
            </a:r>
            <a:endParaRPr lang="en-US" sz="2400" dirty="0"/>
          </a:p>
          <a:p>
            <a:pPr marL="0" indent="0">
              <a:buFont typeface="Wingdings 2" panose="05020102010507070707" pitchFamily="18" charset="2"/>
              <a:buNone/>
              <a:defRPr/>
            </a:pPr>
            <a:r>
              <a:rPr lang="en-US" sz="2400" dirty="0"/>
              <a:t>4</a:t>
            </a:r>
            <a:r>
              <a:rPr lang="en-US" sz="2400" baseline="30000" dirty="0"/>
              <a:t>th</a:t>
            </a:r>
            <a:r>
              <a:rPr lang="en-US" sz="2400" dirty="0"/>
              <a:t> period:  </a:t>
            </a:r>
            <a:r>
              <a:rPr lang="en-US" sz="2400" dirty="0" err="1"/>
              <a:t>mebakuf</a:t>
            </a:r>
            <a:endParaRPr lang="en-US" sz="2400"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1BD6-0639-4712-A33B-2F74D2CEE792}"/>
              </a:ext>
            </a:extLst>
          </p:cNvPr>
          <p:cNvSpPr>
            <a:spLocks noGrp="1"/>
          </p:cNvSpPr>
          <p:nvPr>
            <p:ph type="title"/>
          </p:nvPr>
        </p:nvSpPr>
        <p:spPr/>
        <p:txBody>
          <a:bodyPr/>
          <a:lstStyle/>
          <a:p>
            <a:r>
              <a:rPr lang="en-US" dirty="0"/>
              <a:t>Do Now 1.8.20</a:t>
            </a:r>
          </a:p>
        </p:txBody>
      </p:sp>
      <p:sp>
        <p:nvSpPr>
          <p:cNvPr id="3" name="Content Placeholder 2">
            <a:extLst>
              <a:ext uri="{FF2B5EF4-FFF2-40B4-BE49-F238E27FC236}">
                <a16:creationId xmlns:a16="http://schemas.microsoft.com/office/drawing/2014/main" id="{926F7390-B3B2-4D95-8CE4-943C8F8F14A1}"/>
              </a:ext>
            </a:extLst>
          </p:cNvPr>
          <p:cNvSpPr>
            <a:spLocks noGrp="1"/>
          </p:cNvSpPr>
          <p:nvPr>
            <p:ph idx="1"/>
          </p:nvPr>
        </p:nvSpPr>
        <p:spPr>
          <a:xfrm>
            <a:off x="0" y="1905000"/>
            <a:ext cx="9143999" cy="4953000"/>
          </a:xfrm>
        </p:spPr>
        <p:txBody>
          <a:bodyPr/>
          <a:lstStyle/>
          <a:p>
            <a:pPr marL="0" indent="0" algn="ctr">
              <a:buNone/>
            </a:pPr>
            <a:r>
              <a:rPr lang="en-US" sz="2000" dirty="0">
                <a:solidFill>
                  <a:srgbClr val="FF7C80"/>
                </a:solidFill>
              </a:rPr>
              <a:t>Have your Unit 5 Vocab out on your desk for Mrs. </a:t>
            </a:r>
            <a:r>
              <a:rPr lang="en-US" sz="2000" dirty="0" err="1">
                <a:solidFill>
                  <a:srgbClr val="FF7C80"/>
                </a:solidFill>
              </a:rPr>
              <a:t>Dwills</a:t>
            </a:r>
            <a:r>
              <a:rPr lang="en-US" sz="2000" dirty="0">
                <a:solidFill>
                  <a:srgbClr val="FF7C80"/>
                </a:solidFill>
              </a:rPr>
              <a:t> to check</a:t>
            </a:r>
          </a:p>
          <a:p>
            <a:pPr marL="0" indent="0">
              <a:buNone/>
            </a:pPr>
            <a:r>
              <a:rPr lang="en-US" sz="2400" b="1" u="sng" dirty="0"/>
              <a:t>Writing Wednesday: </a:t>
            </a:r>
            <a:r>
              <a:rPr lang="en-US" sz="2400" dirty="0"/>
              <a:t>Suppose you take a journey from the coast of Georgia, to Brazil by boat.  You then go to Antarctica, then India and then to Japan.  You end your trip by taking the same boat to California.  Write a journal entry describing the oceans that you have traveled through and what different characteristics each might have.</a:t>
            </a:r>
          </a:p>
        </p:txBody>
      </p:sp>
    </p:spTree>
    <p:extLst>
      <p:ext uri="{BB962C8B-B14F-4D97-AF65-F5344CB8AC3E}">
        <p14:creationId xmlns:p14="http://schemas.microsoft.com/office/powerpoint/2010/main" val="46462028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D29C-769B-49FC-85B0-4F511D5CB5C0}"/>
              </a:ext>
            </a:extLst>
          </p:cNvPr>
          <p:cNvSpPr>
            <a:spLocks noGrp="1"/>
          </p:cNvSpPr>
          <p:nvPr>
            <p:ph type="title"/>
          </p:nvPr>
        </p:nvSpPr>
        <p:spPr/>
        <p:txBody>
          <a:bodyPr/>
          <a:lstStyle/>
          <a:p>
            <a:r>
              <a:rPr lang="en-US" dirty="0"/>
              <a:t>Do Now 1.9.20</a:t>
            </a:r>
          </a:p>
        </p:txBody>
      </p:sp>
      <p:sp>
        <p:nvSpPr>
          <p:cNvPr id="3" name="Content Placeholder 2">
            <a:extLst>
              <a:ext uri="{FF2B5EF4-FFF2-40B4-BE49-F238E27FC236}">
                <a16:creationId xmlns:a16="http://schemas.microsoft.com/office/drawing/2014/main" id="{22F50907-AE80-4971-92CA-BBC791826904}"/>
              </a:ext>
            </a:extLst>
          </p:cNvPr>
          <p:cNvSpPr>
            <a:spLocks noGrp="1"/>
          </p:cNvSpPr>
          <p:nvPr>
            <p:ph idx="1"/>
          </p:nvPr>
        </p:nvSpPr>
        <p:spPr>
          <a:xfrm>
            <a:off x="114300" y="1752600"/>
            <a:ext cx="8915399" cy="5364161"/>
          </a:xfrm>
        </p:spPr>
        <p:txBody>
          <a:bodyPr/>
          <a:lstStyle/>
          <a:p>
            <a:pPr>
              <a:buAutoNum type="arabicPeriod"/>
            </a:pPr>
            <a:r>
              <a:rPr lang="en-US" sz="2400" dirty="0"/>
              <a:t>Copy down the following learning target for today:</a:t>
            </a:r>
          </a:p>
          <a:p>
            <a:pPr marL="0" indent="0" algn="ctr">
              <a:buNone/>
            </a:pPr>
            <a:r>
              <a:rPr lang="en-US" sz="2800" dirty="0">
                <a:solidFill>
                  <a:schemeClr val="accent3">
                    <a:lumMod val="60000"/>
                    <a:lumOff val="40000"/>
                  </a:schemeClr>
                </a:solidFill>
              </a:rPr>
              <a:t>Students will be able to ask questions about subsurface topography in order to identify and communicate using graphs and maps that will explain the composition and location of the world’s oceans.</a:t>
            </a:r>
          </a:p>
          <a:p>
            <a:pPr marL="0" indent="0">
              <a:buNone/>
            </a:pPr>
            <a:r>
              <a:rPr lang="en-US" sz="2400" dirty="0">
                <a:solidFill>
                  <a:srgbClr val="92D050"/>
                </a:solidFill>
              </a:rPr>
              <a:t>2. </a:t>
            </a:r>
            <a:r>
              <a:rPr lang="en-US" sz="2400" dirty="0"/>
              <a:t>Define the following words on your own: </a:t>
            </a:r>
            <a:r>
              <a:rPr lang="en-US" sz="2400" dirty="0">
                <a:solidFill>
                  <a:schemeClr val="accent3"/>
                </a:solidFill>
              </a:rPr>
              <a:t>subsurface topography</a:t>
            </a:r>
            <a:r>
              <a:rPr lang="en-US" sz="2400" dirty="0"/>
              <a:t>, </a:t>
            </a:r>
            <a:r>
              <a:rPr lang="en-US" sz="2400" dirty="0">
                <a:solidFill>
                  <a:srgbClr val="FFFF00"/>
                </a:solidFill>
              </a:rPr>
              <a:t>identify</a:t>
            </a:r>
            <a:r>
              <a:rPr lang="en-US" sz="2400" dirty="0"/>
              <a:t>, </a:t>
            </a:r>
            <a:r>
              <a:rPr lang="en-US" sz="2400" dirty="0">
                <a:solidFill>
                  <a:schemeClr val="accent5"/>
                </a:solidFill>
              </a:rPr>
              <a:t>communicate</a:t>
            </a:r>
            <a:r>
              <a:rPr lang="en-US" sz="2400" dirty="0"/>
              <a:t>, </a:t>
            </a:r>
            <a:r>
              <a:rPr lang="en-US" sz="2400" dirty="0">
                <a:solidFill>
                  <a:srgbClr val="FFC000"/>
                </a:solidFill>
              </a:rPr>
              <a:t>composition</a:t>
            </a:r>
            <a:r>
              <a:rPr lang="en-US" sz="2400" dirty="0"/>
              <a:t>, </a:t>
            </a:r>
            <a:r>
              <a:rPr lang="en-US" sz="2400" dirty="0">
                <a:solidFill>
                  <a:schemeClr val="accent4">
                    <a:lumMod val="60000"/>
                    <a:lumOff val="40000"/>
                  </a:schemeClr>
                </a:solidFill>
              </a:rPr>
              <a:t>location</a:t>
            </a:r>
            <a:r>
              <a:rPr lang="en-US" sz="2400" dirty="0"/>
              <a:t>.</a:t>
            </a:r>
          </a:p>
          <a:p>
            <a:pPr marL="0" indent="0">
              <a:buNone/>
            </a:pPr>
            <a:r>
              <a:rPr lang="en-US" sz="2400" dirty="0">
                <a:solidFill>
                  <a:srgbClr val="92D050"/>
                </a:solidFill>
              </a:rPr>
              <a:t>3. </a:t>
            </a:r>
            <a:r>
              <a:rPr lang="en-US" sz="2400" dirty="0"/>
              <a:t>Rewrite the learning target in your own words.</a:t>
            </a:r>
          </a:p>
          <a:p>
            <a:pPr>
              <a:buAutoNum type="arabicPeriod"/>
            </a:pPr>
            <a:endParaRPr lang="en-US" dirty="0"/>
          </a:p>
        </p:txBody>
      </p:sp>
    </p:spTree>
    <p:extLst>
      <p:ext uri="{BB962C8B-B14F-4D97-AF65-F5344CB8AC3E}">
        <p14:creationId xmlns:p14="http://schemas.microsoft.com/office/powerpoint/2010/main" val="36618816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4911-8135-4AD0-A849-5741B34B67F3}"/>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BB3202A8-F788-46B3-9B23-63080E489FCC}"/>
              </a:ext>
            </a:extLst>
          </p:cNvPr>
          <p:cNvSpPr>
            <a:spLocks noGrp="1"/>
          </p:cNvSpPr>
          <p:nvPr>
            <p:ph idx="1"/>
          </p:nvPr>
        </p:nvSpPr>
        <p:spPr>
          <a:xfrm>
            <a:off x="1" y="1905000"/>
            <a:ext cx="8334000" cy="3953797"/>
          </a:xfrm>
        </p:spPr>
        <p:txBody>
          <a:bodyPr>
            <a:normAutofit/>
          </a:bodyPr>
          <a:lstStyle/>
          <a:p>
            <a:r>
              <a:rPr lang="en-US" sz="2400" dirty="0">
                <a:solidFill>
                  <a:schemeClr val="accent3"/>
                </a:solidFill>
              </a:rPr>
              <a:t>subsurface topography: below the surface elevation</a:t>
            </a:r>
          </a:p>
          <a:p>
            <a:r>
              <a:rPr lang="en-US" sz="2400" dirty="0"/>
              <a:t> </a:t>
            </a:r>
            <a:r>
              <a:rPr lang="en-US" sz="2400" dirty="0">
                <a:solidFill>
                  <a:srgbClr val="FFFF00"/>
                </a:solidFill>
              </a:rPr>
              <a:t>identify: establish what something is</a:t>
            </a:r>
          </a:p>
          <a:p>
            <a:r>
              <a:rPr lang="en-US" sz="2400" dirty="0">
                <a:solidFill>
                  <a:schemeClr val="accent5"/>
                </a:solidFill>
              </a:rPr>
              <a:t>Communicate: share ideas</a:t>
            </a:r>
          </a:p>
          <a:p>
            <a:r>
              <a:rPr lang="en-US" sz="2400" dirty="0">
                <a:solidFill>
                  <a:srgbClr val="FFC000"/>
                </a:solidFill>
              </a:rPr>
              <a:t>Composition: what something is made of</a:t>
            </a:r>
          </a:p>
          <a:p>
            <a:r>
              <a:rPr lang="en-US" sz="2400" dirty="0">
                <a:solidFill>
                  <a:srgbClr val="FFC000"/>
                </a:solidFill>
              </a:rPr>
              <a:t>L</a:t>
            </a:r>
            <a:r>
              <a:rPr lang="en-US" sz="2400" dirty="0">
                <a:solidFill>
                  <a:schemeClr val="accent4">
                    <a:lumMod val="60000"/>
                    <a:lumOff val="40000"/>
                  </a:schemeClr>
                </a:solidFill>
              </a:rPr>
              <a:t>ocation: where something is</a:t>
            </a:r>
            <a:endParaRPr lang="en-US" sz="2400" dirty="0"/>
          </a:p>
        </p:txBody>
      </p:sp>
    </p:spTree>
    <p:extLst>
      <p:ext uri="{BB962C8B-B14F-4D97-AF65-F5344CB8AC3E}">
        <p14:creationId xmlns:p14="http://schemas.microsoft.com/office/powerpoint/2010/main" val="357375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7179-F3EA-45EC-81DC-B1989FEE02E1}"/>
              </a:ext>
            </a:extLst>
          </p:cNvPr>
          <p:cNvSpPr>
            <a:spLocks noGrp="1"/>
          </p:cNvSpPr>
          <p:nvPr>
            <p:ph type="title"/>
          </p:nvPr>
        </p:nvSpPr>
        <p:spPr/>
        <p:txBody>
          <a:bodyPr/>
          <a:lstStyle/>
          <a:p>
            <a:r>
              <a:rPr lang="en-US" dirty="0"/>
              <a:t>Learning Target</a:t>
            </a:r>
          </a:p>
        </p:txBody>
      </p:sp>
      <p:sp>
        <p:nvSpPr>
          <p:cNvPr id="3" name="Content Placeholder 2">
            <a:extLst>
              <a:ext uri="{FF2B5EF4-FFF2-40B4-BE49-F238E27FC236}">
                <a16:creationId xmlns:a16="http://schemas.microsoft.com/office/drawing/2014/main" id="{92573188-1EBF-446E-92B0-B38188D66AF8}"/>
              </a:ext>
            </a:extLst>
          </p:cNvPr>
          <p:cNvSpPr>
            <a:spLocks noGrp="1"/>
          </p:cNvSpPr>
          <p:nvPr>
            <p:ph idx="1"/>
          </p:nvPr>
        </p:nvSpPr>
        <p:spPr>
          <a:xfrm>
            <a:off x="1" y="1828800"/>
            <a:ext cx="8334000" cy="4029997"/>
          </a:xfrm>
        </p:spPr>
        <p:txBody>
          <a:bodyPr/>
          <a:lstStyle/>
          <a:p>
            <a:pPr marL="0" indent="0" algn="ctr">
              <a:buNone/>
            </a:pPr>
            <a:r>
              <a:rPr lang="en-US" sz="2400" dirty="0">
                <a:solidFill>
                  <a:schemeClr val="accent3">
                    <a:lumMod val="60000"/>
                    <a:lumOff val="40000"/>
                  </a:schemeClr>
                </a:solidFill>
              </a:rPr>
              <a:t>Students will be able to ask questions about </a:t>
            </a:r>
            <a:r>
              <a:rPr lang="en-US" sz="2400" dirty="0">
                <a:solidFill>
                  <a:schemeClr val="accent3">
                    <a:lumMod val="75000"/>
                  </a:schemeClr>
                </a:solidFill>
              </a:rPr>
              <a:t>below sea level elevations </a:t>
            </a:r>
            <a:r>
              <a:rPr lang="en-US" sz="2400" dirty="0">
                <a:solidFill>
                  <a:schemeClr val="accent3">
                    <a:lumMod val="60000"/>
                    <a:lumOff val="40000"/>
                  </a:schemeClr>
                </a:solidFill>
              </a:rPr>
              <a:t>in order to </a:t>
            </a:r>
            <a:r>
              <a:rPr lang="en-US" sz="2400" dirty="0">
                <a:solidFill>
                  <a:srgbClr val="FFFF00"/>
                </a:solidFill>
              </a:rPr>
              <a:t>establish</a:t>
            </a:r>
            <a:r>
              <a:rPr lang="en-US" sz="2400" dirty="0">
                <a:solidFill>
                  <a:schemeClr val="accent3">
                    <a:lumMod val="60000"/>
                    <a:lumOff val="40000"/>
                  </a:schemeClr>
                </a:solidFill>
              </a:rPr>
              <a:t> </a:t>
            </a:r>
            <a:r>
              <a:rPr lang="en-US" sz="2400" dirty="0">
                <a:solidFill>
                  <a:schemeClr val="accent5">
                    <a:lumMod val="75000"/>
                  </a:schemeClr>
                </a:solidFill>
              </a:rPr>
              <a:t>share ideas </a:t>
            </a:r>
            <a:r>
              <a:rPr lang="en-US" sz="2400" dirty="0">
                <a:solidFill>
                  <a:schemeClr val="accent3">
                    <a:lumMod val="60000"/>
                    <a:lumOff val="40000"/>
                  </a:schemeClr>
                </a:solidFill>
              </a:rPr>
              <a:t>using graphs and maps that will explain </a:t>
            </a:r>
            <a:r>
              <a:rPr lang="en-US" sz="2400" dirty="0">
                <a:solidFill>
                  <a:schemeClr val="accent2"/>
                </a:solidFill>
              </a:rPr>
              <a:t>what oceans are made of</a:t>
            </a:r>
            <a:r>
              <a:rPr lang="en-US" sz="2400" dirty="0">
                <a:solidFill>
                  <a:schemeClr val="accent3">
                    <a:lumMod val="60000"/>
                    <a:lumOff val="40000"/>
                  </a:schemeClr>
                </a:solidFill>
              </a:rPr>
              <a:t>  and </a:t>
            </a:r>
            <a:r>
              <a:rPr lang="en-US" sz="2400" dirty="0">
                <a:solidFill>
                  <a:srgbClr val="92D050"/>
                </a:solidFill>
              </a:rPr>
              <a:t>where they are located</a:t>
            </a:r>
            <a:r>
              <a:rPr lang="en-US" sz="2400" dirty="0">
                <a:solidFill>
                  <a:schemeClr val="accent3">
                    <a:lumMod val="60000"/>
                    <a:lumOff val="40000"/>
                  </a:schemeClr>
                </a:solidFill>
              </a:rPr>
              <a:t>.</a:t>
            </a:r>
          </a:p>
          <a:p>
            <a:endParaRPr lang="en-US" dirty="0"/>
          </a:p>
        </p:txBody>
      </p:sp>
    </p:spTree>
    <p:extLst>
      <p:ext uri="{BB962C8B-B14F-4D97-AF65-F5344CB8AC3E}">
        <p14:creationId xmlns:p14="http://schemas.microsoft.com/office/powerpoint/2010/main" val="390755641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0905-D574-4749-B263-205C89BACADA}"/>
              </a:ext>
            </a:extLst>
          </p:cNvPr>
          <p:cNvSpPr>
            <a:spLocks noGrp="1"/>
          </p:cNvSpPr>
          <p:nvPr>
            <p:ph type="title"/>
          </p:nvPr>
        </p:nvSpPr>
        <p:spPr/>
        <p:txBody>
          <a:bodyPr/>
          <a:lstStyle/>
          <a:p>
            <a:pPr>
              <a:defRPr/>
            </a:pPr>
            <a:r>
              <a:rPr lang="en-US" dirty="0"/>
              <a:t>Answer According to your graphs</a:t>
            </a:r>
          </a:p>
        </p:txBody>
      </p:sp>
      <p:sp>
        <p:nvSpPr>
          <p:cNvPr id="3" name="Content Placeholder 2">
            <a:extLst>
              <a:ext uri="{FF2B5EF4-FFF2-40B4-BE49-F238E27FC236}">
                <a16:creationId xmlns:a16="http://schemas.microsoft.com/office/drawing/2014/main" id="{0F104CDE-693E-4C1D-8DFD-74B108C0609C}"/>
              </a:ext>
            </a:extLst>
          </p:cNvPr>
          <p:cNvSpPr>
            <a:spLocks noGrp="1"/>
          </p:cNvSpPr>
          <p:nvPr>
            <p:ph idx="1"/>
          </p:nvPr>
        </p:nvSpPr>
        <p:spPr>
          <a:xfrm>
            <a:off x="76200" y="2222500"/>
            <a:ext cx="8915400" cy="4483100"/>
          </a:xfrm>
        </p:spPr>
        <p:txBody>
          <a:bodyPr>
            <a:normAutofit lnSpcReduction="10000"/>
          </a:bodyPr>
          <a:lstStyle/>
          <a:p>
            <a:pPr>
              <a:buFont typeface="Wingdings 2" panose="05020102010507070707" pitchFamily="18" charset="2"/>
              <a:buAutoNum type="arabicPeriod"/>
              <a:defRPr/>
            </a:pPr>
            <a:r>
              <a:rPr lang="en-US" dirty="0"/>
              <a:t>Which ocean is  the biggest? Pacific</a:t>
            </a:r>
          </a:p>
          <a:p>
            <a:pPr>
              <a:buFont typeface="Wingdings 2" panose="05020102010507070707" pitchFamily="18" charset="2"/>
              <a:buAutoNum type="arabicPeriod"/>
              <a:defRPr/>
            </a:pPr>
            <a:r>
              <a:rPr lang="en-US" dirty="0"/>
              <a:t>Which ocean is the smallest?  Arctic</a:t>
            </a:r>
          </a:p>
          <a:p>
            <a:pPr>
              <a:buFont typeface="Wingdings 2" panose="05020102010507070707" pitchFamily="18" charset="2"/>
              <a:buAutoNum type="arabicPeriod"/>
              <a:defRPr/>
            </a:pPr>
            <a:r>
              <a:rPr lang="en-US" dirty="0"/>
              <a:t>at two oceans are about the  same in depth?  Southern and Indian</a:t>
            </a:r>
          </a:p>
          <a:p>
            <a:pPr>
              <a:buFont typeface="Wingdings 2" panose="05020102010507070707" pitchFamily="18" charset="2"/>
              <a:buAutoNum type="arabicPeriod"/>
              <a:defRPr/>
            </a:pPr>
            <a:r>
              <a:rPr lang="en-US" dirty="0"/>
              <a:t>Which ocean is the deepest? Pacific</a:t>
            </a:r>
          </a:p>
          <a:p>
            <a:pPr>
              <a:buFont typeface="Wingdings 2" panose="05020102010507070707" pitchFamily="18" charset="2"/>
              <a:buAutoNum type="arabicPeriod"/>
              <a:defRPr/>
            </a:pPr>
            <a:r>
              <a:rPr lang="en-US" dirty="0"/>
              <a:t>Which ocean is the shallowest? Arctic</a:t>
            </a:r>
          </a:p>
          <a:p>
            <a:pPr>
              <a:buFont typeface="Wingdings 2" panose="05020102010507070707" pitchFamily="18" charset="2"/>
              <a:buAutoNum type="arabicPeriod"/>
              <a:defRPr/>
            </a:pPr>
            <a:r>
              <a:rPr lang="en-US" dirty="0"/>
              <a:t>What is the main salt in our oceans? Chlorine</a:t>
            </a:r>
          </a:p>
          <a:p>
            <a:pPr>
              <a:buFont typeface="Wingdings 2" panose="05020102010507070707" pitchFamily="18" charset="2"/>
              <a:buAutoNum type="arabicPeriod"/>
              <a:defRPr/>
            </a:pPr>
            <a:r>
              <a:rPr lang="en-US" dirty="0"/>
              <a:t>The further you travel down into the ocean, temperature tends to ________________ (increase or decrease). Decrease</a:t>
            </a:r>
          </a:p>
          <a:p>
            <a:pPr>
              <a:buFont typeface="Wingdings 2" panose="05020102010507070707" pitchFamily="18" charset="2"/>
              <a:buAutoNum type="arabicPeriod"/>
              <a:defRPr/>
            </a:pPr>
            <a:r>
              <a:rPr lang="en-US" dirty="0"/>
              <a:t>Why do you think it is coldest at the bottom of the ocean? Sun’s energy cannot reach the bottom</a:t>
            </a:r>
          </a:p>
          <a:p>
            <a:pPr>
              <a:buFont typeface="Wingdings 2" panose="05020102010507070707" pitchFamily="18" charset="2"/>
              <a:buAutoNum type="arabicPeriod"/>
              <a:defRPr/>
            </a:pPr>
            <a:r>
              <a:rPr lang="en-US" dirty="0"/>
              <a:t>How many Arctic Oceans could you fit inside of the Pacific Ocean?  11</a:t>
            </a:r>
          </a:p>
          <a:p>
            <a:pPr>
              <a:buFont typeface="Wingdings 2" panose="05020102010507070707" pitchFamily="18" charset="2"/>
              <a:buAutoNum type="arabicPeriod"/>
              <a:defRPr/>
            </a:pPr>
            <a:r>
              <a:rPr lang="en-US" dirty="0"/>
              <a:t>What is the area of ALL 5  oceans combined? 336 km</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667E3-1D77-4101-862E-B7D56302671B}"/>
              </a:ext>
            </a:extLst>
          </p:cNvPr>
          <p:cNvSpPr>
            <a:spLocks noGrp="1"/>
          </p:cNvSpPr>
          <p:nvPr>
            <p:ph type="title"/>
          </p:nvPr>
        </p:nvSpPr>
        <p:spPr/>
        <p:txBody>
          <a:bodyPr/>
          <a:lstStyle/>
          <a:p>
            <a:pPr>
              <a:defRPr/>
            </a:pPr>
            <a:r>
              <a:rPr lang="en-US" dirty="0"/>
              <a:t>Do Now 1.13.20</a:t>
            </a:r>
          </a:p>
        </p:txBody>
      </p:sp>
      <p:sp>
        <p:nvSpPr>
          <p:cNvPr id="3" name="Content Placeholder 2">
            <a:extLst>
              <a:ext uri="{FF2B5EF4-FFF2-40B4-BE49-F238E27FC236}">
                <a16:creationId xmlns:a16="http://schemas.microsoft.com/office/drawing/2014/main" id="{91DDBAFF-E47B-4F09-BB29-CA92F4CDF3C9}"/>
              </a:ext>
            </a:extLst>
          </p:cNvPr>
          <p:cNvSpPr>
            <a:spLocks noGrp="1"/>
          </p:cNvSpPr>
          <p:nvPr>
            <p:ph idx="1"/>
          </p:nvPr>
        </p:nvSpPr>
        <p:spPr>
          <a:xfrm>
            <a:off x="152400" y="2222500"/>
            <a:ext cx="8839200" cy="4483100"/>
          </a:xfrm>
        </p:spPr>
        <p:txBody>
          <a:bodyPr/>
          <a:lstStyle/>
          <a:p>
            <a:pPr marL="0" indent="0" algn="ctr">
              <a:buNone/>
              <a:defRPr/>
            </a:pPr>
            <a:r>
              <a:rPr lang="en-US" sz="2400" dirty="0">
                <a:solidFill>
                  <a:srgbClr val="FF7C80"/>
                </a:solidFill>
              </a:rPr>
              <a:t>Have your desalination HW sheet out on your desk</a:t>
            </a:r>
          </a:p>
          <a:p>
            <a:pPr>
              <a:buFont typeface="Wingdings 2" panose="05020102010507070707" pitchFamily="18" charset="2"/>
              <a:buAutoNum type="arabicPeriod"/>
              <a:defRPr/>
            </a:pPr>
            <a:r>
              <a:rPr lang="en-US" sz="2400" dirty="0"/>
              <a:t>As you go deeper into the ocean, what happens to temperature?</a:t>
            </a:r>
          </a:p>
          <a:p>
            <a:pPr>
              <a:buFont typeface="Wingdings 2" panose="05020102010507070707" pitchFamily="18" charset="2"/>
              <a:buAutoNum type="arabicPeriod"/>
              <a:defRPr/>
            </a:pPr>
            <a:r>
              <a:rPr lang="en-US" sz="2400" dirty="0"/>
              <a:t>Sea surface temperature changes because of two reasons. Describe both.</a:t>
            </a:r>
          </a:p>
          <a:p>
            <a:pPr>
              <a:buFont typeface="Wingdings 2" panose="05020102010507070707" pitchFamily="18" charset="2"/>
              <a:buAutoNum type="arabicPeriod"/>
              <a:defRPr/>
            </a:pPr>
            <a:r>
              <a:rPr lang="en-US" sz="2400" dirty="0"/>
              <a:t>Where would you find saltier water? Explain why</a:t>
            </a:r>
          </a:p>
          <a:p>
            <a:pPr>
              <a:buFont typeface="Wingdings 2" panose="05020102010507070707" pitchFamily="18" charset="2"/>
              <a:buAutoNum type="arabicPeriod"/>
              <a:defRPr/>
            </a:pPr>
            <a:r>
              <a:rPr lang="en-US" sz="2400" dirty="0"/>
              <a:t>What is the gulf stream? Do you think it is a warm or a cold current if it comes along the east coast of the United States and goes towards Europe?</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AF94-ACDA-4489-8834-002650EE424E}"/>
              </a:ext>
            </a:extLst>
          </p:cNvPr>
          <p:cNvSpPr>
            <a:spLocks noGrp="1"/>
          </p:cNvSpPr>
          <p:nvPr>
            <p:ph type="title"/>
          </p:nvPr>
        </p:nvSpPr>
        <p:spPr/>
        <p:txBody>
          <a:bodyPr/>
          <a:lstStyle/>
          <a:p>
            <a:pPr>
              <a:defRPr/>
            </a:pPr>
            <a:r>
              <a:rPr lang="en-US" dirty="0"/>
              <a:t>Do Now 1.9.19</a:t>
            </a:r>
          </a:p>
        </p:txBody>
      </p:sp>
      <p:sp>
        <p:nvSpPr>
          <p:cNvPr id="3" name="Content Placeholder 2">
            <a:extLst>
              <a:ext uri="{FF2B5EF4-FFF2-40B4-BE49-F238E27FC236}">
                <a16:creationId xmlns:a16="http://schemas.microsoft.com/office/drawing/2014/main" id="{4FEB674D-4717-4D59-A123-A55CCB0F392B}"/>
              </a:ext>
            </a:extLst>
          </p:cNvPr>
          <p:cNvSpPr>
            <a:spLocks noGrp="1"/>
          </p:cNvSpPr>
          <p:nvPr>
            <p:ph idx="1"/>
          </p:nvPr>
        </p:nvSpPr>
        <p:spPr>
          <a:xfrm>
            <a:off x="0" y="2222500"/>
            <a:ext cx="9144000" cy="4483100"/>
          </a:xfrm>
        </p:spPr>
        <p:txBody>
          <a:bodyPr/>
          <a:lstStyle/>
          <a:p>
            <a:pPr>
              <a:buFont typeface="Wingdings 2" panose="05020102010507070707" pitchFamily="18" charset="2"/>
              <a:buAutoNum type="arabicPeriod"/>
              <a:defRPr/>
            </a:pPr>
            <a:r>
              <a:rPr lang="en-US" sz="2400" dirty="0"/>
              <a:t>Order the 5 oceans from biggest to smallest</a:t>
            </a:r>
          </a:p>
          <a:p>
            <a:pPr>
              <a:buFont typeface="Wingdings 2" panose="05020102010507070707" pitchFamily="18" charset="2"/>
              <a:buAutoNum type="arabicPeriod"/>
              <a:defRPr/>
            </a:pPr>
            <a:r>
              <a:rPr lang="en-US" sz="2400" dirty="0"/>
              <a:t>What is the most abundant dissolved substance in our oceans?</a:t>
            </a:r>
          </a:p>
          <a:p>
            <a:pPr>
              <a:buFont typeface="Wingdings 2" panose="05020102010507070707" pitchFamily="18" charset="2"/>
              <a:buAutoNum type="arabicPeriod"/>
              <a:defRPr/>
            </a:pPr>
            <a:r>
              <a:rPr lang="en-US" sz="2400" dirty="0"/>
              <a:t>Compare and contrast the arctic and southern oceans.</a:t>
            </a:r>
          </a:p>
          <a:p>
            <a:pPr>
              <a:buFont typeface="Wingdings 2" panose="05020102010507070707" pitchFamily="18" charset="2"/>
              <a:buAutoNum type="arabicPeriod"/>
              <a:defRPr/>
            </a:pPr>
            <a:r>
              <a:rPr lang="en-US" sz="2400" dirty="0"/>
              <a:t>Suppose you take a journey from the coast of </a:t>
            </a:r>
            <a:r>
              <a:rPr lang="en-US" sz="2400" dirty="0">
                <a:solidFill>
                  <a:srgbClr val="FF7C80"/>
                </a:solidFill>
              </a:rPr>
              <a:t>Georgia</a:t>
            </a:r>
            <a:r>
              <a:rPr lang="en-US" sz="2400" dirty="0"/>
              <a:t>, to </a:t>
            </a:r>
            <a:r>
              <a:rPr lang="en-US" sz="2400" dirty="0">
                <a:solidFill>
                  <a:srgbClr val="FF7C80"/>
                </a:solidFill>
              </a:rPr>
              <a:t>Brazil</a:t>
            </a:r>
            <a:r>
              <a:rPr lang="en-US" sz="2400" dirty="0"/>
              <a:t> by boat. You then go to </a:t>
            </a:r>
            <a:r>
              <a:rPr lang="en-US" sz="2400" dirty="0">
                <a:solidFill>
                  <a:srgbClr val="FF7C80"/>
                </a:solidFill>
              </a:rPr>
              <a:t>Antarctica</a:t>
            </a:r>
            <a:r>
              <a:rPr lang="en-US" sz="2400" dirty="0"/>
              <a:t>, then </a:t>
            </a:r>
            <a:r>
              <a:rPr lang="en-US" sz="2400" dirty="0">
                <a:solidFill>
                  <a:srgbClr val="FF7C80"/>
                </a:solidFill>
              </a:rPr>
              <a:t>India</a:t>
            </a:r>
            <a:r>
              <a:rPr lang="en-US" sz="2400" dirty="0"/>
              <a:t>, and then to </a:t>
            </a:r>
            <a:r>
              <a:rPr lang="en-US" sz="2400" dirty="0">
                <a:solidFill>
                  <a:srgbClr val="FF7C80"/>
                </a:solidFill>
              </a:rPr>
              <a:t>Japan</a:t>
            </a:r>
            <a:r>
              <a:rPr lang="en-US" sz="2400" dirty="0"/>
              <a:t>. You end your trip by taking the same boat to </a:t>
            </a:r>
            <a:r>
              <a:rPr lang="en-US" sz="2400" dirty="0">
                <a:solidFill>
                  <a:srgbClr val="FF7C80"/>
                </a:solidFill>
              </a:rPr>
              <a:t>California</a:t>
            </a:r>
            <a:r>
              <a:rPr lang="en-US" sz="2400" dirty="0"/>
              <a:t>. Write a journal entry describing the oceans that you have traveled through and what different characteristics each might have.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445C-E12C-4AD5-B63A-A300DB29899A}"/>
              </a:ext>
            </a:extLst>
          </p:cNvPr>
          <p:cNvSpPr>
            <a:spLocks noGrp="1"/>
          </p:cNvSpPr>
          <p:nvPr>
            <p:ph type="title"/>
          </p:nvPr>
        </p:nvSpPr>
        <p:spPr/>
        <p:txBody>
          <a:bodyPr/>
          <a:lstStyle/>
          <a:p>
            <a:pPr>
              <a:defRPr/>
            </a:pPr>
            <a:r>
              <a:rPr lang="en-US" dirty="0"/>
              <a:t>Do Now 1.14.20</a:t>
            </a:r>
          </a:p>
        </p:txBody>
      </p:sp>
      <p:sp>
        <p:nvSpPr>
          <p:cNvPr id="3" name="Content Placeholder 2">
            <a:extLst>
              <a:ext uri="{FF2B5EF4-FFF2-40B4-BE49-F238E27FC236}">
                <a16:creationId xmlns:a16="http://schemas.microsoft.com/office/drawing/2014/main" id="{83B022AD-3BFE-40B3-B1F0-1AF004DCDEE0}"/>
              </a:ext>
            </a:extLst>
          </p:cNvPr>
          <p:cNvSpPr>
            <a:spLocks noGrp="1"/>
          </p:cNvSpPr>
          <p:nvPr>
            <p:ph idx="1"/>
          </p:nvPr>
        </p:nvSpPr>
        <p:spPr>
          <a:xfrm>
            <a:off x="0" y="2222500"/>
            <a:ext cx="9144000" cy="4635500"/>
          </a:xfrm>
        </p:spPr>
        <p:txBody>
          <a:bodyPr/>
          <a:lstStyle/>
          <a:p>
            <a:pPr marL="0" indent="0" algn="ctr">
              <a:buFont typeface="Wingdings 2" panose="05020102010507070707" pitchFamily="18" charset="2"/>
              <a:buNone/>
              <a:defRPr/>
            </a:pPr>
            <a:endParaRPr lang="en-US" sz="2000" dirty="0">
              <a:solidFill>
                <a:srgbClr val="FF7C80"/>
              </a:solidFill>
            </a:endParaRPr>
          </a:p>
          <a:p>
            <a:pPr>
              <a:buFont typeface="Wingdings 2" panose="05020102010507070707" pitchFamily="18" charset="2"/>
              <a:buAutoNum type="arabicPeriod"/>
              <a:defRPr/>
            </a:pPr>
            <a:r>
              <a:rPr lang="en-US" sz="2800" dirty="0"/>
              <a:t>What is a trench and how is it formed?</a:t>
            </a:r>
          </a:p>
          <a:p>
            <a:pPr>
              <a:buFont typeface="Wingdings 2" panose="05020102010507070707" pitchFamily="18" charset="2"/>
              <a:buAutoNum type="arabicPeriod"/>
              <a:defRPr/>
            </a:pPr>
            <a:r>
              <a:rPr lang="en-US" sz="2800" dirty="0"/>
              <a:t>What is a mid-ocean ridge and how is it formed?</a:t>
            </a:r>
          </a:p>
          <a:p>
            <a:pPr>
              <a:buFont typeface="Wingdings 2" panose="05020102010507070707" pitchFamily="18" charset="2"/>
              <a:buAutoNum type="arabicPeriod"/>
              <a:defRPr/>
            </a:pPr>
            <a:r>
              <a:rPr lang="en-US" sz="2800" dirty="0"/>
              <a:t>How do we know what the ocean floor looks like if we cannot physically go to the bottom?</a:t>
            </a:r>
          </a:p>
          <a:p>
            <a:pPr>
              <a:buFont typeface="Wingdings 2" panose="05020102010507070707" pitchFamily="18" charset="2"/>
              <a:buAutoNum type="arabicPeriod"/>
              <a:defRPr/>
            </a:pPr>
            <a:r>
              <a:rPr lang="en-US" sz="2800" dirty="0"/>
              <a:t>A ping is sent from a ship down to the ocean floor. It takes 20 seconds to get back to the ship. How deep is the ocean below the ship?</a:t>
            </a:r>
          </a:p>
          <a:p>
            <a:pPr>
              <a:buFont typeface="Wingdings 2" panose="05020102010507070707" pitchFamily="18" charset="2"/>
              <a:buAutoNum type="arabicPeriod"/>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16F6-7290-4651-9669-6CF0272217CB}"/>
              </a:ext>
            </a:extLst>
          </p:cNvPr>
          <p:cNvSpPr>
            <a:spLocks noGrp="1"/>
          </p:cNvSpPr>
          <p:nvPr>
            <p:ph type="title"/>
          </p:nvPr>
        </p:nvSpPr>
        <p:spPr/>
        <p:txBody>
          <a:bodyPr/>
          <a:lstStyle/>
          <a:p>
            <a:pPr>
              <a:defRPr/>
            </a:pPr>
            <a:r>
              <a:rPr lang="en-US" dirty="0"/>
              <a:t>Class Rules</a:t>
            </a:r>
          </a:p>
        </p:txBody>
      </p:sp>
      <p:sp>
        <p:nvSpPr>
          <p:cNvPr id="3" name="Content Placeholder 2">
            <a:extLst>
              <a:ext uri="{FF2B5EF4-FFF2-40B4-BE49-F238E27FC236}">
                <a16:creationId xmlns:a16="http://schemas.microsoft.com/office/drawing/2014/main" id="{FD42E6FF-2CE8-45C3-B2FA-A0E15FD0599D}"/>
              </a:ext>
            </a:extLst>
          </p:cNvPr>
          <p:cNvSpPr>
            <a:spLocks noGrp="1"/>
          </p:cNvSpPr>
          <p:nvPr>
            <p:ph idx="1"/>
          </p:nvPr>
        </p:nvSpPr>
        <p:spPr>
          <a:xfrm>
            <a:off x="809625" y="2222500"/>
            <a:ext cx="7524750" cy="3636963"/>
          </a:xfrm>
        </p:spPr>
        <p:txBody>
          <a:bodyPr/>
          <a:lstStyle/>
          <a:p>
            <a:pPr>
              <a:defRPr/>
            </a:pPr>
            <a:r>
              <a:rPr lang="en-US" sz="2400" dirty="0"/>
              <a:t>You decide!</a:t>
            </a:r>
          </a:p>
          <a:p>
            <a:pPr>
              <a:defRPr/>
            </a:pPr>
            <a:r>
              <a:rPr lang="en-US" sz="2400" dirty="0"/>
              <a:t>In your group, come up with three rules you’d like the class to follow this year.</a:t>
            </a:r>
          </a:p>
        </p:txBody>
      </p:sp>
    </p:spTree>
    <p:custDataLst>
      <p:tags r:id="rId1"/>
    </p:custData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C37A-F9CD-487F-AC86-8A967233659A}"/>
              </a:ext>
            </a:extLst>
          </p:cNvPr>
          <p:cNvSpPr>
            <a:spLocks noGrp="1"/>
          </p:cNvSpPr>
          <p:nvPr>
            <p:ph type="title"/>
          </p:nvPr>
        </p:nvSpPr>
        <p:spPr/>
        <p:txBody>
          <a:bodyPr/>
          <a:lstStyle/>
          <a:p>
            <a:r>
              <a:rPr lang="en-US" dirty="0"/>
              <a:t>After your Foldable</a:t>
            </a:r>
          </a:p>
        </p:txBody>
      </p:sp>
      <p:sp>
        <p:nvSpPr>
          <p:cNvPr id="3" name="Content Placeholder 2">
            <a:extLst>
              <a:ext uri="{FF2B5EF4-FFF2-40B4-BE49-F238E27FC236}">
                <a16:creationId xmlns:a16="http://schemas.microsoft.com/office/drawing/2014/main" id="{FD5300B9-0826-436A-B875-258080977BF2}"/>
              </a:ext>
            </a:extLst>
          </p:cNvPr>
          <p:cNvSpPr>
            <a:spLocks noGrp="1"/>
          </p:cNvSpPr>
          <p:nvPr>
            <p:ph idx="1"/>
          </p:nvPr>
        </p:nvSpPr>
        <p:spPr>
          <a:xfrm>
            <a:off x="457200" y="2286000"/>
            <a:ext cx="8686799" cy="4419600"/>
          </a:xfrm>
        </p:spPr>
        <p:txBody>
          <a:bodyPr>
            <a:normAutofit lnSpcReduction="10000"/>
          </a:bodyPr>
          <a:lstStyle/>
          <a:p>
            <a:pPr marL="0" indent="0">
              <a:buNone/>
            </a:pPr>
            <a:r>
              <a:rPr lang="en-US" b="1" dirty="0"/>
              <a:t>Read p. 192 – 203 in your textbook</a:t>
            </a:r>
            <a:br>
              <a:rPr lang="en-US" dirty="0"/>
            </a:br>
            <a:r>
              <a:rPr lang="en-US" b="1" dirty="0"/>
              <a:t>Complete the following problems in your book </a:t>
            </a:r>
            <a:r>
              <a:rPr lang="en-US" b="1" i="1" dirty="0"/>
              <a:t>or on a separate sheet of paper</a:t>
            </a:r>
            <a:r>
              <a:rPr lang="en-US" b="1" dirty="0"/>
              <a:t> by looking at a neighbor’s book:</a:t>
            </a:r>
            <a:br>
              <a:rPr lang="en-US" dirty="0"/>
            </a:br>
            <a:endParaRPr lang="en-US" dirty="0"/>
          </a:p>
          <a:p>
            <a:r>
              <a:rPr lang="en-US" b="1" dirty="0"/>
              <a:t>p. 193 #1-3</a:t>
            </a:r>
          </a:p>
          <a:p>
            <a:r>
              <a:rPr lang="en-US" b="1" dirty="0"/>
              <a:t>P. 195 #6</a:t>
            </a:r>
          </a:p>
          <a:p>
            <a:r>
              <a:rPr lang="en-US" b="1" dirty="0"/>
              <a:t>p. 196 #7-8</a:t>
            </a:r>
          </a:p>
          <a:p>
            <a:r>
              <a:rPr lang="en-US" b="1" dirty="0"/>
              <a:t>p. 198 #10</a:t>
            </a:r>
          </a:p>
          <a:p>
            <a:r>
              <a:rPr lang="en-US" b="1" dirty="0"/>
              <a:t>p. 199 #11</a:t>
            </a:r>
          </a:p>
          <a:p>
            <a:r>
              <a:rPr lang="en-US" b="1" dirty="0"/>
              <a:t>p. 200 #12</a:t>
            </a:r>
          </a:p>
          <a:p>
            <a:r>
              <a:rPr lang="en-US" b="1" dirty="0"/>
              <a:t>p. 202 #15-18</a:t>
            </a:r>
          </a:p>
          <a:p>
            <a:r>
              <a:rPr lang="en-US" b="1" dirty="0"/>
              <a:t>p. 203  #1-13</a:t>
            </a:r>
          </a:p>
          <a:p>
            <a:pPr marL="0" indent="0">
              <a:buNone/>
            </a:pPr>
            <a:endParaRPr lang="en-US" dirty="0"/>
          </a:p>
        </p:txBody>
      </p:sp>
    </p:spTree>
    <p:extLst>
      <p:ext uri="{BB962C8B-B14F-4D97-AF65-F5344CB8AC3E}">
        <p14:creationId xmlns:p14="http://schemas.microsoft.com/office/powerpoint/2010/main" val="351920824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624F-356B-4C1B-9CB5-8CA5AF98B23B}"/>
              </a:ext>
            </a:extLst>
          </p:cNvPr>
          <p:cNvSpPr>
            <a:spLocks noGrp="1"/>
          </p:cNvSpPr>
          <p:nvPr>
            <p:ph type="title"/>
          </p:nvPr>
        </p:nvSpPr>
        <p:spPr/>
        <p:txBody>
          <a:bodyPr/>
          <a:lstStyle/>
          <a:p>
            <a:pPr>
              <a:defRPr/>
            </a:pPr>
            <a:r>
              <a:rPr lang="en-US" dirty="0"/>
              <a:t>Do Now 1.16.20</a:t>
            </a:r>
          </a:p>
        </p:txBody>
      </p:sp>
      <p:sp>
        <p:nvSpPr>
          <p:cNvPr id="3" name="Content Placeholder 2">
            <a:extLst>
              <a:ext uri="{FF2B5EF4-FFF2-40B4-BE49-F238E27FC236}">
                <a16:creationId xmlns:a16="http://schemas.microsoft.com/office/drawing/2014/main" id="{648AD109-A684-4DEF-8CD1-8457FB5EB735}"/>
              </a:ext>
            </a:extLst>
          </p:cNvPr>
          <p:cNvSpPr>
            <a:spLocks noGrp="1"/>
          </p:cNvSpPr>
          <p:nvPr>
            <p:ph idx="1"/>
          </p:nvPr>
        </p:nvSpPr>
        <p:spPr>
          <a:xfrm>
            <a:off x="76200" y="2222500"/>
            <a:ext cx="9067800" cy="4635500"/>
          </a:xfrm>
        </p:spPr>
        <p:txBody>
          <a:bodyPr/>
          <a:lstStyle/>
          <a:p>
            <a:pPr>
              <a:buFont typeface="Wingdings 2" panose="05020102010507070707" pitchFamily="18" charset="2"/>
              <a:buAutoNum type="arabicPeriod"/>
              <a:defRPr/>
            </a:pPr>
            <a:r>
              <a:rPr lang="en-US" sz="2400" dirty="0"/>
              <a:t>Come up with an analogy for the continental margin and how it changes from the shelf, to the slope, to the rise. (example: The outer planets are married because they all have rings)</a:t>
            </a:r>
          </a:p>
          <a:p>
            <a:pPr>
              <a:buFont typeface="Wingdings 2" panose="05020102010507070707" pitchFamily="18" charset="2"/>
              <a:buAutoNum type="arabicPeriod"/>
              <a:defRPr/>
            </a:pPr>
            <a:r>
              <a:rPr lang="en-US" sz="2400" dirty="0"/>
              <a:t>How  are mid ocean ridges and trenches different?</a:t>
            </a:r>
          </a:p>
          <a:p>
            <a:pPr>
              <a:buFont typeface="Wingdings 2" panose="05020102010507070707" pitchFamily="18" charset="2"/>
              <a:buAutoNum type="arabicPeriod"/>
              <a:defRPr/>
            </a:pPr>
            <a:r>
              <a:rPr lang="en-US" sz="2400" dirty="0"/>
              <a:t>Is the Atlantic Ocean getting bigger or smaller? How do scientists know this?</a:t>
            </a:r>
          </a:p>
          <a:p>
            <a:pPr>
              <a:buFont typeface="Wingdings 2" panose="05020102010507070707" pitchFamily="18" charset="2"/>
              <a:buAutoNum type="arabicPeriod"/>
              <a:defRPr/>
            </a:pPr>
            <a:r>
              <a:rPr lang="en-US" sz="2400" dirty="0"/>
              <a:t>Is the Pacific Ocean getting bigger or smaller? How do scientists know this?</a:t>
            </a:r>
          </a:p>
          <a:p>
            <a:pPr marL="0" indent="0" algn="ctr">
              <a:buNone/>
              <a:defRPr/>
            </a:pPr>
            <a:r>
              <a:rPr lang="en-US" sz="2400" dirty="0">
                <a:solidFill>
                  <a:srgbClr val="FF7C80"/>
                </a:solidFill>
              </a:rPr>
              <a:t>Have your textbook open to p. 203 on your desk</a:t>
            </a:r>
          </a:p>
          <a:p>
            <a:pPr>
              <a:buFont typeface="Wingdings 2" panose="05020102010507070707" pitchFamily="18" charset="2"/>
              <a:buAutoNum type="arabicPeriod"/>
              <a:defRPr/>
            </a:pPr>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FB20-B6D3-49FB-8F04-16D164FEAA02}"/>
              </a:ext>
            </a:extLst>
          </p:cNvPr>
          <p:cNvSpPr>
            <a:spLocks noGrp="1"/>
          </p:cNvSpPr>
          <p:nvPr>
            <p:ph type="title"/>
          </p:nvPr>
        </p:nvSpPr>
        <p:spPr/>
        <p:txBody>
          <a:bodyPr/>
          <a:lstStyle/>
          <a:p>
            <a:r>
              <a:rPr lang="en-US" dirty="0"/>
              <a:t>Do Now 1.17.20</a:t>
            </a:r>
          </a:p>
        </p:txBody>
      </p:sp>
      <p:sp>
        <p:nvSpPr>
          <p:cNvPr id="3" name="Content Placeholder 2">
            <a:extLst>
              <a:ext uri="{FF2B5EF4-FFF2-40B4-BE49-F238E27FC236}">
                <a16:creationId xmlns:a16="http://schemas.microsoft.com/office/drawing/2014/main" id="{93B324EE-C551-4BC3-A47E-7AE8F1ECA5A1}"/>
              </a:ext>
            </a:extLst>
          </p:cNvPr>
          <p:cNvSpPr>
            <a:spLocks noGrp="1"/>
          </p:cNvSpPr>
          <p:nvPr>
            <p:ph idx="1"/>
          </p:nvPr>
        </p:nvSpPr>
        <p:spPr>
          <a:xfrm>
            <a:off x="76200" y="1905000"/>
            <a:ext cx="8991599" cy="4876800"/>
          </a:xfrm>
        </p:spPr>
        <p:txBody>
          <a:bodyPr>
            <a:normAutofit fontScale="92500" lnSpcReduction="10000"/>
          </a:bodyPr>
          <a:lstStyle/>
          <a:p>
            <a:pPr marL="0" indent="0" algn="ctr">
              <a:buNone/>
            </a:pPr>
            <a:r>
              <a:rPr lang="en-US" sz="2400" dirty="0">
                <a:solidFill>
                  <a:srgbClr val="FF7C80"/>
                </a:solidFill>
              </a:rPr>
              <a:t>Pick up a copy of this week’s article from the side table</a:t>
            </a:r>
          </a:p>
          <a:p>
            <a:pPr>
              <a:buFont typeface="+mj-lt"/>
              <a:buAutoNum type="arabicPeriod"/>
            </a:pPr>
            <a:r>
              <a:rPr lang="en-US" sz="2800" dirty="0"/>
              <a:t>What did you find interesting or surprising in this week’s article?</a:t>
            </a:r>
          </a:p>
          <a:p>
            <a:pPr>
              <a:buFont typeface="+mj-lt"/>
              <a:buAutoNum type="arabicPeriod"/>
            </a:pPr>
            <a:r>
              <a:rPr lang="en-US" sz="2800" dirty="0"/>
              <a:t>What topics relate to what we have learned in class?</a:t>
            </a:r>
          </a:p>
          <a:p>
            <a:pPr>
              <a:buFont typeface="+mj-lt"/>
              <a:buAutoNum type="arabicPeriod"/>
            </a:pPr>
            <a:r>
              <a:rPr lang="en-US" sz="2800" dirty="0"/>
              <a:t>What sections would you like to do further research on? Why?</a:t>
            </a:r>
          </a:p>
          <a:p>
            <a:pPr>
              <a:buFont typeface="+mj-lt"/>
              <a:buAutoNum type="arabicPeriod"/>
            </a:pPr>
            <a:r>
              <a:rPr lang="en-US" sz="2800" dirty="0"/>
              <a:t>Count your neighbor’s Do </a:t>
            </a:r>
            <a:r>
              <a:rPr lang="en-US" sz="2800" dirty="0" err="1"/>
              <a:t>Nows</a:t>
            </a:r>
            <a:r>
              <a:rPr lang="en-US" sz="2800" dirty="0"/>
              <a:t> (they should have 4!)</a:t>
            </a:r>
          </a:p>
          <a:p>
            <a:pPr marL="0" indent="0" algn="ctr">
              <a:buNone/>
            </a:pPr>
            <a:r>
              <a:rPr lang="en-US" sz="2200" dirty="0">
                <a:solidFill>
                  <a:srgbClr val="00B0F0"/>
                </a:solidFill>
              </a:rPr>
              <a:t>Did you get your two </a:t>
            </a:r>
            <a:r>
              <a:rPr lang="en-US" sz="2200" dirty="0" err="1">
                <a:solidFill>
                  <a:srgbClr val="00B0F0"/>
                </a:solidFill>
              </a:rPr>
              <a:t>edpuzzles</a:t>
            </a:r>
            <a:r>
              <a:rPr lang="en-US" sz="2200" dirty="0">
                <a:solidFill>
                  <a:srgbClr val="00B0F0"/>
                </a:solidFill>
              </a:rPr>
              <a:t> done last night? If not, write it down in your agenda to remind yourself!</a:t>
            </a:r>
          </a:p>
        </p:txBody>
      </p:sp>
    </p:spTree>
    <p:extLst>
      <p:ext uri="{BB962C8B-B14F-4D97-AF65-F5344CB8AC3E}">
        <p14:creationId xmlns:p14="http://schemas.microsoft.com/office/powerpoint/2010/main" val="123524102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76CD-78EF-435C-9478-463578A0B3B7}"/>
              </a:ext>
            </a:extLst>
          </p:cNvPr>
          <p:cNvSpPr>
            <a:spLocks noGrp="1"/>
          </p:cNvSpPr>
          <p:nvPr>
            <p:ph type="title"/>
          </p:nvPr>
        </p:nvSpPr>
        <p:spPr/>
        <p:txBody>
          <a:bodyPr/>
          <a:lstStyle/>
          <a:p>
            <a:pPr>
              <a:defRPr/>
            </a:pPr>
            <a:r>
              <a:rPr lang="en-US" dirty="0"/>
              <a:t>Practice</a:t>
            </a:r>
          </a:p>
        </p:txBody>
      </p:sp>
      <p:sp>
        <p:nvSpPr>
          <p:cNvPr id="3" name="Content Placeholder 2">
            <a:extLst>
              <a:ext uri="{FF2B5EF4-FFF2-40B4-BE49-F238E27FC236}">
                <a16:creationId xmlns:a16="http://schemas.microsoft.com/office/drawing/2014/main" id="{8B469D09-6A86-441F-83A1-C91E5792DED0}"/>
              </a:ext>
            </a:extLst>
          </p:cNvPr>
          <p:cNvSpPr>
            <a:spLocks noGrp="1"/>
          </p:cNvSpPr>
          <p:nvPr>
            <p:ph idx="1"/>
          </p:nvPr>
        </p:nvSpPr>
        <p:spPr>
          <a:xfrm>
            <a:off x="-26988" y="2057400"/>
            <a:ext cx="9144001" cy="4635500"/>
          </a:xfrm>
        </p:spPr>
        <p:txBody>
          <a:bodyPr/>
          <a:lstStyle/>
          <a:p>
            <a:pPr>
              <a:buFont typeface="Wingdings 2" panose="05020102010507070707" pitchFamily="18" charset="2"/>
              <a:buAutoNum type="arabicPeriod"/>
              <a:defRPr/>
            </a:pPr>
            <a:r>
              <a:rPr lang="en-US" sz="2400" dirty="0"/>
              <a:t>Make sure  you have the following  done:  Desalination Sheet, Foldable, Textbook  p. 192-203</a:t>
            </a:r>
          </a:p>
          <a:p>
            <a:pPr>
              <a:buFont typeface="Wingdings 2" panose="05020102010507070707" pitchFamily="18" charset="2"/>
              <a:buAutoNum type="arabicPeriod"/>
              <a:defRPr/>
            </a:pPr>
            <a:r>
              <a:rPr lang="en-US" sz="2400" dirty="0"/>
              <a:t>Make your own crossword using the following words: </a:t>
            </a:r>
            <a:r>
              <a:rPr lang="en-US" sz="2400" dirty="0">
                <a:solidFill>
                  <a:srgbClr val="FF7C80"/>
                </a:solidFill>
              </a:rPr>
              <a:t>trench, island, abyssal plain, mid ocean ridge, continental  shelf, continental rise, continental slope, seamount, </a:t>
            </a:r>
            <a:r>
              <a:rPr lang="en-US" sz="2400" dirty="0" err="1">
                <a:solidFill>
                  <a:srgbClr val="FF7C80"/>
                </a:solidFill>
              </a:rPr>
              <a:t>guyout</a:t>
            </a:r>
            <a:r>
              <a:rPr lang="en-US" sz="2400" dirty="0">
                <a:solidFill>
                  <a:srgbClr val="FF7C80"/>
                </a:solidFill>
              </a:rPr>
              <a:t>, divergent, convergent</a:t>
            </a:r>
          </a:p>
          <a:p>
            <a:pPr>
              <a:buFont typeface="Wingdings 2" panose="05020102010507070707" pitchFamily="18" charset="2"/>
              <a:buAutoNum type="arabicPeriod"/>
              <a:defRPr/>
            </a:pPr>
            <a:r>
              <a:rPr lang="en-US" sz="2400" dirty="0"/>
              <a:t>Google Map Activity: you may use your phone or an iPad to look at Google Maps. Some do not have the app</a:t>
            </a:r>
          </a:p>
          <a:p>
            <a:pPr>
              <a:buFont typeface="Wingdings 2" panose="05020102010507070707" pitchFamily="18" charset="2"/>
              <a:buAutoNum type="arabicPeriod"/>
              <a:defRPr/>
            </a:pPr>
            <a:r>
              <a:rPr lang="en-US" sz="2400" dirty="0"/>
              <a:t>Fortune Teller:  fill in the definition of each word FIRST.  Then you can cut it out and fold it to help you study for your 3D Model tomorrow</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0AE66-AA7C-4C18-B7AF-4F6BCADA30F5}"/>
              </a:ext>
            </a:extLst>
          </p:cNvPr>
          <p:cNvSpPr>
            <a:spLocks noGrp="1"/>
          </p:cNvSpPr>
          <p:nvPr>
            <p:ph type="title"/>
          </p:nvPr>
        </p:nvSpPr>
        <p:spPr/>
        <p:txBody>
          <a:bodyPr/>
          <a:lstStyle/>
          <a:p>
            <a:pPr>
              <a:defRPr/>
            </a:pPr>
            <a:r>
              <a:rPr lang="en-US" dirty="0"/>
              <a:t>Do Now 1.21.20</a:t>
            </a:r>
          </a:p>
        </p:txBody>
      </p:sp>
      <p:sp>
        <p:nvSpPr>
          <p:cNvPr id="3" name="Content Placeholder 2">
            <a:extLst>
              <a:ext uri="{FF2B5EF4-FFF2-40B4-BE49-F238E27FC236}">
                <a16:creationId xmlns:a16="http://schemas.microsoft.com/office/drawing/2014/main" id="{11398991-0D5D-490F-BD29-847C1B92B48E}"/>
              </a:ext>
            </a:extLst>
          </p:cNvPr>
          <p:cNvSpPr>
            <a:spLocks noGrp="1"/>
          </p:cNvSpPr>
          <p:nvPr>
            <p:ph idx="1"/>
          </p:nvPr>
        </p:nvSpPr>
        <p:spPr>
          <a:xfrm>
            <a:off x="152400" y="1905000"/>
            <a:ext cx="9067800" cy="4635500"/>
          </a:xfrm>
        </p:spPr>
        <p:txBody>
          <a:bodyPr>
            <a:normAutofit lnSpcReduction="10000"/>
          </a:bodyPr>
          <a:lstStyle/>
          <a:p>
            <a:pPr marL="0" indent="0" algn="ctr">
              <a:buFont typeface="Wingdings 2" panose="05020102010507070707" pitchFamily="18" charset="2"/>
              <a:buNone/>
              <a:defRPr/>
            </a:pPr>
            <a:r>
              <a:rPr lang="en-US" dirty="0">
                <a:solidFill>
                  <a:srgbClr val="FF7C80"/>
                </a:solidFill>
              </a:rPr>
              <a:t>Make sure you got your </a:t>
            </a:r>
            <a:r>
              <a:rPr lang="en-US" dirty="0" err="1">
                <a:solidFill>
                  <a:srgbClr val="FF7C80"/>
                </a:solidFill>
              </a:rPr>
              <a:t>edpuzzles</a:t>
            </a:r>
            <a:r>
              <a:rPr lang="en-US" dirty="0">
                <a:solidFill>
                  <a:srgbClr val="FF7C80"/>
                </a:solidFill>
              </a:rPr>
              <a:t> done for this unit</a:t>
            </a:r>
          </a:p>
          <a:p>
            <a:pPr>
              <a:buFont typeface="Wingdings 2" panose="05020102010507070707" pitchFamily="18" charset="2"/>
              <a:buAutoNum type="arabicPeriod"/>
              <a:defRPr/>
            </a:pPr>
            <a:r>
              <a:rPr lang="en-US" sz="2400" dirty="0"/>
              <a:t>What ocean floor features  are you still struggling to understand?</a:t>
            </a:r>
          </a:p>
          <a:p>
            <a:pPr>
              <a:buFont typeface="Wingdings 2" panose="05020102010507070707" pitchFamily="18" charset="2"/>
              <a:buAutoNum type="arabicPeriod"/>
              <a:defRPr/>
            </a:pPr>
            <a:r>
              <a:rPr lang="en-US" sz="2400" dirty="0"/>
              <a:t>What is the difference between  a </a:t>
            </a:r>
            <a:r>
              <a:rPr lang="en-US" sz="2400" dirty="0" err="1"/>
              <a:t>guyout</a:t>
            </a:r>
            <a:r>
              <a:rPr lang="en-US" sz="2400" dirty="0"/>
              <a:t>, seamount, and a mid-ocean ridge?</a:t>
            </a:r>
          </a:p>
          <a:p>
            <a:pPr>
              <a:buFont typeface="Wingdings 2" panose="05020102010507070707" pitchFamily="18" charset="2"/>
              <a:buAutoNum type="arabicPeriod"/>
              <a:defRPr/>
            </a:pPr>
            <a:r>
              <a:rPr lang="en-US" sz="2400" dirty="0"/>
              <a:t>If  you had to explain to someone where the Southern Ocean was without looking at a map, how would you explain it to  them?</a:t>
            </a:r>
          </a:p>
          <a:p>
            <a:pPr>
              <a:buFont typeface="Wingdings 2" panose="05020102010507070707" pitchFamily="18" charset="2"/>
              <a:buAutoNum type="arabicPeriod"/>
              <a:defRPr/>
            </a:pPr>
            <a:r>
              <a:rPr lang="en-US" sz="2400" dirty="0"/>
              <a:t>Write down the learning target for this week: </a:t>
            </a:r>
            <a:r>
              <a:rPr lang="en-US" sz="2400" dirty="0">
                <a:solidFill>
                  <a:srgbClr val="00B0F0"/>
                </a:solidFill>
              </a:rPr>
              <a:t>SWBAT create graphic representations of the causes and effects of waves, currents, and tides in Earth’s systems in order to analyze and interpret data.</a:t>
            </a:r>
            <a:r>
              <a:rPr lang="en-US" sz="2400" dirty="0"/>
              <a:t> Write this in your own words.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7E5A-5ED0-49E9-B53E-F9774EF622B8}"/>
              </a:ext>
            </a:extLst>
          </p:cNvPr>
          <p:cNvSpPr>
            <a:spLocks noGrp="1"/>
          </p:cNvSpPr>
          <p:nvPr>
            <p:ph type="title"/>
          </p:nvPr>
        </p:nvSpPr>
        <p:spPr/>
        <p:txBody>
          <a:bodyPr/>
          <a:lstStyle/>
          <a:p>
            <a:r>
              <a:rPr lang="en-US" dirty="0"/>
              <a:t>Learning Target</a:t>
            </a:r>
          </a:p>
        </p:txBody>
      </p:sp>
      <p:sp>
        <p:nvSpPr>
          <p:cNvPr id="3" name="Content Placeholder 2">
            <a:extLst>
              <a:ext uri="{FF2B5EF4-FFF2-40B4-BE49-F238E27FC236}">
                <a16:creationId xmlns:a16="http://schemas.microsoft.com/office/drawing/2014/main" id="{08903A61-8BCF-483F-87F5-2A06BF3C2CEC}"/>
              </a:ext>
            </a:extLst>
          </p:cNvPr>
          <p:cNvSpPr>
            <a:spLocks noGrp="1"/>
          </p:cNvSpPr>
          <p:nvPr>
            <p:ph idx="1"/>
          </p:nvPr>
        </p:nvSpPr>
        <p:spPr>
          <a:xfrm>
            <a:off x="0" y="1905000"/>
            <a:ext cx="8334001" cy="4952999"/>
          </a:xfrm>
        </p:spPr>
        <p:txBody>
          <a:bodyPr>
            <a:normAutofit/>
          </a:bodyPr>
          <a:lstStyle/>
          <a:p>
            <a:r>
              <a:rPr lang="en-US" sz="2400" dirty="0">
                <a:solidFill>
                  <a:srgbClr val="FF0000"/>
                </a:solidFill>
              </a:rPr>
              <a:t>Graphic representations: diagrams, thinking maps, pictures with labels</a:t>
            </a:r>
          </a:p>
          <a:p>
            <a:r>
              <a:rPr lang="en-US" sz="2400" dirty="0">
                <a:solidFill>
                  <a:srgbClr val="FFC000"/>
                </a:solidFill>
              </a:rPr>
              <a:t>Causes: what makes something happen</a:t>
            </a:r>
          </a:p>
          <a:p>
            <a:r>
              <a:rPr lang="en-US" sz="2400" dirty="0">
                <a:solidFill>
                  <a:srgbClr val="FFFF00"/>
                </a:solidFill>
              </a:rPr>
              <a:t>Effects: what happens after</a:t>
            </a:r>
          </a:p>
          <a:p>
            <a:r>
              <a:rPr lang="en-US" sz="2400" dirty="0">
                <a:solidFill>
                  <a:srgbClr val="92D050"/>
                </a:solidFill>
              </a:rPr>
              <a:t>Earth’s systems: oceans</a:t>
            </a:r>
          </a:p>
          <a:p>
            <a:r>
              <a:rPr lang="en-US" sz="2400" dirty="0">
                <a:solidFill>
                  <a:srgbClr val="00B0F0"/>
                </a:solidFill>
              </a:rPr>
              <a:t>Analyze: look at in detail</a:t>
            </a:r>
          </a:p>
          <a:p>
            <a:r>
              <a:rPr lang="en-US" sz="2400" dirty="0">
                <a:solidFill>
                  <a:srgbClr val="0070C0"/>
                </a:solidFill>
              </a:rPr>
              <a:t>Interpret: explain the meaning of</a:t>
            </a:r>
          </a:p>
          <a:p>
            <a:r>
              <a:rPr lang="en-US" sz="2400" dirty="0">
                <a:solidFill>
                  <a:srgbClr val="7030A0"/>
                </a:solidFill>
              </a:rPr>
              <a:t>Data: facts and statistics collected</a:t>
            </a:r>
          </a:p>
        </p:txBody>
      </p:sp>
    </p:spTree>
    <p:extLst>
      <p:ext uri="{BB962C8B-B14F-4D97-AF65-F5344CB8AC3E}">
        <p14:creationId xmlns:p14="http://schemas.microsoft.com/office/powerpoint/2010/main" val="128985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836E-B2CF-48ED-B6A7-0529C55B9372}"/>
              </a:ext>
            </a:extLst>
          </p:cNvPr>
          <p:cNvSpPr>
            <a:spLocks noGrp="1"/>
          </p:cNvSpPr>
          <p:nvPr>
            <p:ph type="title"/>
          </p:nvPr>
        </p:nvSpPr>
        <p:spPr/>
        <p:txBody>
          <a:bodyPr/>
          <a:lstStyle/>
          <a:p>
            <a:r>
              <a:rPr lang="en-US" dirty="0"/>
              <a:t>Learning Target</a:t>
            </a:r>
          </a:p>
        </p:txBody>
      </p:sp>
      <p:sp>
        <p:nvSpPr>
          <p:cNvPr id="3" name="Content Placeholder 2">
            <a:extLst>
              <a:ext uri="{FF2B5EF4-FFF2-40B4-BE49-F238E27FC236}">
                <a16:creationId xmlns:a16="http://schemas.microsoft.com/office/drawing/2014/main" id="{C3F77600-4464-48BF-A79B-789069426DDF}"/>
              </a:ext>
            </a:extLst>
          </p:cNvPr>
          <p:cNvSpPr>
            <a:spLocks noGrp="1"/>
          </p:cNvSpPr>
          <p:nvPr>
            <p:ph idx="1"/>
          </p:nvPr>
        </p:nvSpPr>
        <p:spPr>
          <a:xfrm>
            <a:off x="152400" y="2222287"/>
            <a:ext cx="8686799" cy="3636510"/>
          </a:xfrm>
        </p:spPr>
        <p:txBody>
          <a:bodyPr>
            <a:normAutofit/>
          </a:bodyPr>
          <a:lstStyle/>
          <a:p>
            <a:pPr marL="0" indent="0">
              <a:buNone/>
            </a:pPr>
            <a:r>
              <a:rPr lang="en-US" sz="3200" dirty="0"/>
              <a:t>SWBAT create </a:t>
            </a:r>
            <a:r>
              <a:rPr lang="en-US" sz="3200" dirty="0">
                <a:solidFill>
                  <a:srgbClr val="FF0000"/>
                </a:solidFill>
              </a:rPr>
              <a:t>pictures with labels </a:t>
            </a:r>
            <a:r>
              <a:rPr lang="en-US" sz="3200" dirty="0"/>
              <a:t>of </a:t>
            </a:r>
            <a:r>
              <a:rPr lang="en-US" sz="3200" dirty="0">
                <a:solidFill>
                  <a:srgbClr val="FFC000"/>
                </a:solidFill>
              </a:rPr>
              <a:t>what makes </a:t>
            </a:r>
            <a:r>
              <a:rPr lang="en-US" sz="3200" dirty="0"/>
              <a:t>and </a:t>
            </a:r>
            <a:r>
              <a:rPr lang="en-US" sz="3200" dirty="0">
                <a:solidFill>
                  <a:srgbClr val="FFFF00"/>
                </a:solidFill>
              </a:rPr>
              <a:t>what happens after </a:t>
            </a:r>
            <a:r>
              <a:rPr lang="en-US" sz="3200" dirty="0"/>
              <a:t>waves, currents, and tides in </a:t>
            </a:r>
            <a:r>
              <a:rPr lang="en-US" sz="3200" dirty="0">
                <a:solidFill>
                  <a:srgbClr val="92D050"/>
                </a:solidFill>
              </a:rPr>
              <a:t>Earth’s oceans </a:t>
            </a:r>
            <a:r>
              <a:rPr lang="en-US" sz="3200" dirty="0"/>
              <a:t>in order to </a:t>
            </a:r>
            <a:r>
              <a:rPr lang="en-US" sz="3200" dirty="0">
                <a:solidFill>
                  <a:srgbClr val="00B0F0"/>
                </a:solidFill>
              </a:rPr>
              <a:t>look at in detail </a:t>
            </a:r>
            <a:r>
              <a:rPr lang="en-US" sz="3200" dirty="0"/>
              <a:t>and </a:t>
            </a:r>
            <a:r>
              <a:rPr lang="en-US" sz="3200" dirty="0">
                <a:solidFill>
                  <a:srgbClr val="0070C0"/>
                </a:solidFill>
              </a:rPr>
              <a:t>explain the meaning of</a:t>
            </a:r>
            <a:r>
              <a:rPr lang="en-US" sz="3200" dirty="0"/>
              <a:t> </a:t>
            </a:r>
            <a:r>
              <a:rPr lang="en-US" sz="3200" dirty="0">
                <a:solidFill>
                  <a:srgbClr val="7030A0"/>
                </a:solidFill>
              </a:rPr>
              <a:t>facts and statistics collected</a:t>
            </a:r>
            <a:r>
              <a:rPr lang="en-US" sz="3200" dirty="0"/>
              <a:t>.</a:t>
            </a:r>
          </a:p>
        </p:txBody>
      </p:sp>
    </p:spTree>
    <p:extLst>
      <p:ext uri="{BB962C8B-B14F-4D97-AF65-F5344CB8AC3E}">
        <p14:creationId xmlns:p14="http://schemas.microsoft.com/office/powerpoint/2010/main" val="65466997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49E0-7F46-4E59-B256-9BDFD78F13EC}"/>
              </a:ext>
            </a:extLst>
          </p:cNvPr>
          <p:cNvSpPr>
            <a:spLocks noGrp="1"/>
          </p:cNvSpPr>
          <p:nvPr>
            <p:ph type="title"/>
          </p:nvPr>
        </p:nvSpPr>
        <p:spPr/>
        <p:txBody>
          <a:bodyPr/>
          <a:lstStyle/>
          <a:p>
            <a:pPr>
              <a:defRPr/>
            </a:pPr>
            <a:r>
              <a:rPr lang="en-US" dirty="0"/>
              <a:t>Do Now 1.22.20</a:t>
            </a:r>
          </a:p>
        </p:txBody>
      </p:sp>
      <p:sp>
        <p:nvSpPr>
          <p:cNvPr id="3" name="Content Placeholder 2">
            <a:extLst>
              <a:ext uri="{FF2B5EF4-FFF2-40B4-BE49-F238E27FC236}">
                <a16:creationId xmlns:a16="http://schemas.microsoft.com/office/drawing/2014/main" id="{BA767A7A-CCCF-448D-9E28-BABE8E28A553}"/>
              </a:ext>
            </a:extLst>
          </p:cNvPr>
          <p:cNvSpPr>
            <a:spLocks noGrp="1"/>
          </p:cNvSpPr>
          <p:nvPr>
            <p:ph idx="1"/>
          </p:nvPr>
        </p:nvSpPr>
        <p:spPr>
          <a:xfrm>
            <a:off x="152400" y="2222500"/>
            <a:ext cx="8915400" cy="3636963"/>
          </a:xfrm>
        </p:spPr>
        <p:txBody>
          <a:bodyPr/>
          <a:lstStyle/>
          <a:p>
            <a:pPr>
              <a:buFont typeface="Wingdings 2" panose="05020102010507070707" pitchFamily="18" charset="2"/>
              <a:buAutoNum type="arabicPeriod"/>
              <a:defRPr/>
            </a:pPr>
            <a:r>
              <a:rPr lang="en-US" sz="2400" dirty="0"/>
              <a:t>After completing your play-dough lab, what ocean features were more difficult to make?</a:t>
            </a:r>
          </a:p>
          <a:p>
            <a:pPr>
              <a:buFont typeface="Wingdings 2" panose="05020102010507070707" pitchFamily="18" charset="2"/>
              <a:buAutoNum type="arabicPeriod"/>
              <a:defRPr/>
            </a:pPr>
            <a:r>
              <a:rPr lang="en-US" sz="2400" dirty="0"/>
              <a:t>Why do you think  we learn  about the ocean floor?</a:t>
            </a:r>
          </a:p>
          <a:p>
            <a:pPr>
              <a:buFont typeface="Wingdings 2" panose="05020102010507070707" pitchFamily="18" charset="2"/>
              <a:buAutoNum type="arabicPeriod"/>
              <a:defRPr/>
            </a:pPr>
            <a:r>
              <a:rPr lang="en-US" sz="2400" dirty="0"/>
              <a:t>What  are the two types of currents?</a:t>
            </a:r>
          </a:p>
          <a:p>
            <a:pPr>
              <a:buFont typeface="Wingdings 2" panose="05020102010507070707" pitchFamily="18" charset="2"/>
              <a:buAutoNum type="arabicPeriod"/>
              <a:defRPr/>
            </a:pPr>
            <a:r>
              <a:rPr lang="en-US" sz="2400" dirty="0"/>
              <a:t>Why do  you think ocean currents are important?</a:t>
            </a:r>
          </a:p>
          <a:p>
            <a:pPr>
              <a:buFont typeface="Wingdings 2" panose="05020102010507070707" pitchFamily="18" charset="2"/>
              <a:buAutoNum type="arabicPeriod"/>
              <a:defRPr/>
            </a:pPr>
            <a:r>
              <a:rPr lang="en-US" sz="2400" dirty="0"/>
              <a:t>TBT:  What is an air mass? What are the four main types?</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BC5E-6111-477E-A078-DCFBCDBF0292}"/>
              </a:ext>
            </a:extLst>
          </p:cNvPr>
          <p:cNvSpPr>
            <a:spLocks noGrp="1"/>
          </p:cNvSpPr>
          <p:nvPr>
            <p:ph type="title"/>
          </p:nvPr>
        </p:nvSpPr>
        <p:spPr/>
        <p:txBody>
          <a:bodyPr/>
          <a:lstStyle/>
          <a:p>
            <a:pPr>
              <a:defRPr/>
            </a:pPr>
            <a:r>
              <a:rPr lang="en-US" dirty="0"/>
              <a:t>Do Now 1.23.20</a:t>
            </a:r>
          </a:p>
        </p:txBody>
      </p:sp>
      <p:sp>
        <p:nvSpPr>
          <p:cNvPr id="3" name="Content Placeholder 2">
            <a:extLst>
              <a:ext uri="{FF2B5EF4-FFF2-40B4-BE49-F238E27FC236}">
                <a16:creationId xmlns:a16="http://schemas.microsoft.com/office/drawing/2014/main" id="{83BE77BA-C09C-4B78-8DAD-5B68861FFC7E}"/>
              </a:ext>
            </a:extLst>
          </p:cNvPr>
          <p:cNvSpPr>
            <a:spLocks noGrp="1"/>
          </p:cNvSpPr>
          <p:nvPr>
            <p:ph idx="1"/>
          </p:nvPr>
        </p:nvSpPr>
        <p:spPr>
          <a:xfrm>
            <a:off x="76200" y="2222500"/>
            <a:ext cx="9067800" cy="4559300"/>
          </a:xfrm>
        </p:spPr>
        <p:txBody>
          <a:bodyPr>
            <a:normAutofit lnSpcReduction="10000"/>
          </a:bodyPr>
          <a:lstStyle/>
          <a:p>
            <a:pPr marL="0" indent="0" algn="ctr">
              <a:buFont typeface="Wingdings 2" panose="05020102010507070707" pitchFamily="18" charset="2"/>
              <a:buNone/>
              <a:defRPr/>
            </a:pPr>
            <a:r>
              <a:rPr lang="en-US" sz="2000" dirty="0">
                <a:solidFill>
                  <a:srgbClr val="FF7C80"/>
                </a:solidFill>
              </a:rPr>
              <a:t>Have your salinity lab AND EL Nino article out on your desk</a:t>
            </a:r>
          </a:p>
          <a:p>
            <a:pPr>
              <a:buFont typeface="Wingdings 2" panose="05020102010507070707" pitchFamily="18" charset="2"/>
              <a:buAutoNum type="arabicPeriod"/>
              <a:defRPr/>
            </a:pPr>
            <a:r>
              <a:rPr lang="en-US" sz="2400" dirty="0"/>
              <a:t>Surface currents are caused by ____________ . Deep ocean  currents are caused by ________________ .</a:t>
            </a:r>
          </a:p>
          <a:p>
            <a:pPr>
              <a:buFont typeface="Wingdings 2" panose="05020102010507070707" pitchFamily="18" charset="2"/>
              <a:buAutoNum type="arabicPeriod"/>
              <a:defRPr/>
            </a:pPr>
            <a:r>
              <a:rPr lang="en-US" sz="2400" dirty="0"/>
              <a:t>If salty water is placed into fresh, what will happen to the salty water? Why?</a:t>
            </a:r>
          </a:p>
          <a:p>
            <a:pPr>
              <a:buFont typeface="Wingdings 2" panose="05020102010507070707" pitchFamily="18" charset="2"/>
              <a:buAutoNum type="arabicPeriod"/>
              <a:defRPr/>
            </a:pPr>
            <a:r>
              <a:rPr lang="en-US" sz="2400" dirty="0"/>
              <a:t>If fresh water is placed into salt water, what will happen to the fresh  water?</a:t>
            </a:r>
          </a:p>
          <a:p>
            <a:pPr>
              <a:buFont typeface="Wingdings 2" panose="05020102010507070707" pitchFamily="18" charset="2"/>
              <a:buAutoNum type="arabicPeriod"/>
              <a:defRPr/>
            </a:pPr>
            <a:r>
              <a:rPr lang="en-US" sz="2400" dirty="0"/>
              <a:t>If cold water is placed into warm water, what will happen to the cold water?</a:t>
            </a:r>
          </a:p>
          <a:p>
            <a:pPr>
              <a:buFont typeface="Wingdings 2" panose="05020102010507070707" pitchFamily="18" charset="2"/>
              <a:buAutoNum type="arabicPeriod"/>
              <a:defRPr/>
            </a:pPr>
            <a:r>
              <a:rPr lang="en-US" sz="2400" dirty="0"/>
              <a:t>If warm water is placed into cold water, what will happen to the warm water? </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ECA9-BAB9-4CA5-9082-30D369879532}"/>
              </a:ext>
            </a:extLst>
          </p:cNvPr>
          <p:cNvSpPr>
            <a:spLocks noGrp="1"/>
          </p:cNvSpPr>
          <p:nvPr>
            <p:ph type="title"/>
          </p:nvPr>
        </p:nvSpPr>
        <p:spPr/>
        <p:txBody>
          <a:bodyPr/>
          <a:lstStyle/>
          <a:p>
            <a:pPr>
              <a:defRPr/>
            </a:pPr>
            <a:r>
              <a:rPr lang="en-US" dirty="0"/>
              <a:t>Do  Now 1.24.20</a:t>
            </a:r>
          </a:p>
        </p:txBody>
      </p:sp>
      <p:sp>
        <p:nvSpPr>
          <p:cNvPr id="3" name="Content Placeholder 2">
            <a:extLst>
              <a:ext uri="{FF2B5EF4-FFF2-40B4-BE49-F238E27FC236}">
                <a16:creationId xmlns:a16="http://schemas.microsoft.com/office/drawing/2014/main" id="{40556BC4-CEEA-4050-8C57-FAE954736A51}"/>
              </a:ext>
            </a:extLst>
          </p:cNvPr>
          <p:cNvSpPr>
            <a:spLocks noGrp="1"/>
          </p:cNvSpPr>
          <p:nvPr>
            <p:ph idx="1"/>
          </p:nvPr>
        </p:nvSpPr>
        <p:spPr>
          <a:xfrm>
            <a:off x="114300" y="1417638"/>
            <a:ext cx="8915400" cy="4635500"/>
          </a:xfrm>
        </p:spPr>
        <p:txBody>
          <a:bodyPr/>
          <a:lstStyle/>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4) </a:t>
            </a:r>
            <a:r>
              <a:rPr lang="en-US" sz="2000" dirty="0">
                <a:solidFill>
                  <a:srgbClr val="FF7C80"/>
                </a:solidFill>
              </a:rPr>
              <a:t>Have your waves, tides notes out on your desk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3C72-F0BB-4668-A7C7-A1DF74DF69A7}"/>
              </a:ext>
            </a:extLst>
          </p:cNvPr>
          <p:cNvSpPr>
            <a:spLocks noGrp="1"/>
          </p:cNvSpPr>
          <p:nvPr>
            <p:ph type="title"/>
          </p:nvPr>
        </p:nvSpPr>
        <p:spPr/>
        <p:txBody>
          <a:bodyPr/>
          <a:lstStyle/>
          <a:p>
            <a:pPr>
              <a:defRPr/>
            </a:pPr>
            <a:r>
              <a:rPr lang="en-US" dirty="0"/>
              <a:t>House Points!</a:t>
            </a:r>
          </a:p>
        </p:txBody>
      </p:sp>
      <p:sp>
        <p:nvSpPr>
          <p:cNvPr id="3" name="Content Placeholder 2">
            <a:extLst>
              <a:ext uri="{FF2B5EF4-FFF2-40B4-BE49-F238E27FC236}">
                <a16:creationId xmlns:a16="http://schemas.microsoft.com/office/drawing/2014/main" id="{3EF3DEAA-1C94-408A-9FE4-4335E9A67E88}"/>
              </a:ext>
            </a:extLst>
          </p:cNvPr>
          <p:cNvSpPr>
            <a:spLocks noGrp="1"/>
          </p:cNvSpPr>
          <p:nvPr>
            <p:ph idx="1"/>
          </p:nvPr>
        </p:nvSpPr>
        <p:spPr>
          <a:xfrm>
            <a:off x="809625" y="2222500"/>
            <a:ext cx="7524750" cy="3636963"/>
          </a:xfrm>
        </p:spPr>
        <p:txBody>
          <a:bodyPr/>
          <a:lstStyle/>
          <a:p>
            <a:pPr>
              <a:defRPr/>
            </a:pPr>
            <a:r>
              <a:rPr lang="en-US" dirty="0"/>
              <a:t>See poster above the board</a:t>
            </a:r>
          </a:p>
          <a:p>
            <a:pPr>
              <a:defRPr/>
            </a:pPr>
            <a:r>
              <a:rPr lang="en-US" dirty="0"/>
              <a:t>Vote: have your group come up with a House Name for this period (it will be used ALL YEAR LONG!)</a:t>
            </a:r>
          </a:p>
        </p:txBody>
      </p:sp>
    </p:spTree>
    <p:custDataLst>
      <p:tags r:id="rId1"/>
    </p:custData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A5E2-04D9-4642-A3AD-AD864F44C9D9}"/>
              </a:ext>
            </a:extLst>
          </p:cNvPr>
          <p:cNvSpPr>
            <a:spLocks noGrp="1"/>
          </p:cNvSpPr>
          <p:nvPr>
            <p:ph type="title"/>
          </p:nvPr>
        </p:nvSpPr>
        <p:spPr/>
        <p:txBody>
          <a:bodyPr/>
          <a:lstStyle/>
          <a:p>
            <a:pPr>
              <a:defRPr/>
            </a:pPr>
            <a:r>
              <a:rPr lang="en-US" dirty="0"/>
              <a:t>Do Now 1.27.20</a:t>
            </a:r>
          </a:p>
        </p:txBody>
      </p:sp>
      <p:sp>
        <p:nvSpPr>
          <p:cNvPr id="3" name="Content Placeholder 2">
            <a:extLst>
              <a:ext uri="{FF2B5EF4-FFF2-40B4-BE49-F238E27FC236}">
                <a16:creationId xmlns:a16="http://schemas.microsoft.com/office/drawing/2014/main" id="{05E0E0A3-110C-4752-AC64-03ECB291B3EC}"/>
              </a:ext>
            </a:extLst>
          </p:cNvPr>
          <p:cNvSpPr>
            <a:spLocks noGrp="1"/>
          </p:cNvSpPr>
          <p:nvPr>
            <p:ph idx="1"/>
          </p:nvPr>
        </p:nvSpPr>
        <p:spPr>
          <a:xfrm>
            <a:off x="0" y="2222500"/>
            <a:ext cx="9144000" cy="4483100"/>
          </a:xfrm>
        </p:spPr>
        <p:txBody>
          <a:bodyPr>
            <a:normAutofit lnSpcReduction="10000"/>
          </a:bodyPr>
          <a:lstStyle/>
          <a:p>
            <a:pPr>
              <a:buFont typeface="Wingdings 2" panose="05020102010507070707" pitchFamily="18" charset="2"/>
              <a:buAutoNum type="arabicPeriod"/>
              <a:defRPr/>
            </a:pPr>
            <a:r>
              <a:rPr lang="en-US" sz="2800" dirty="0"/>
              <a:t>What moves through a wave, and what moves in small circles? Draw a picture to show this.</a:t>
            </a:r>
          </a:p>
          <a:p>
            <a:pPr>
              <a:buFont typeface="Wingdings 2" panose="05020102010507070707" pitchFamily="18" charset="2"/>
              <a:buAutoNum type="arabicPeriod"/>
              <a:defRPr/>
            </a:pPr>
            <a:r>
              <a:rPr lang="en-US" sz="2800" dirty="0"/>
              <a:t>Why are ocean currents important?</a:t>
            </a:r>
          </a:p>
          <a:p>
            <a:pPr>
              <a:buFont typeface="Wingdings 2" panose="05020102010507070707" pitchFamily="18" charset="2"/>
              <a:buAutoNum type="arabicPeriod"/>
              <a:defRPr/>
            </a:pPr>
            <a:r>
              <a:rPr lang="en-US" sz="2800" dirty="0"/>
              <a:t>Create a double bubble comparing and contrasting SPRING and NEAP tide.</a:t>
            </a:r>
          </a:p>
          <a:p>
            <a:pPr>
              <a:buFont typeface="Wingdings 2" panose="05020102010507070707" pitchFamily="18" charset="2"/>
              <a:buAutoNum type="arabicPeriod"/>
              <a:defRPr/>
            </a:pPr>
            <a:r>
              <a:rPr lang="en-US" sz="2800" dirty="0"/>
              <a:t>What sort of information will be on your Unit 5 Test?</a:t>
            </a:r>
          </a:p>
          <a:p>
            <a:pPr>
              <a:buFont typeface="Wingdings 2" panose="05020102010507070707" pitchFamily="18" charset="2"/>
              <a:buAutoNum type="arabicPeriod"/>
              <a:defRPr/>
            </a:pPr>
            <a:r>
              <a:rPr lang="en-US" sz="2800" dirty="0"/>
              <a:t>What resources can you use to study for your Unit 5 Test?</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18BD-8EAE-4A4A-85AD-996AAF8B775B}"/>
              </a:ext>
            </a:extLst>
          </p:cNvPr>
          <p:cNvSpPr>
            <a:spLocks noGrp="1"/>
          </p:cNvSpPr>
          <p:nvPr>
            <p:ph type="title"/>
          </p:nvPr>
        </p:nvSpPr>
        <p:spPr/>
        <p:txBody>
          <a:bodyPr/>
          <a:lstStyle/>
          <a:p>
            <a:pPr>
              <a:defRPr/>
            </a:pPr>
            <a:r>
              <a:rPr lang="en-US" dirty="0"/>
              <a:t>Do Now 1.28.20</a:t>
            </a:r>
          </a:p>
        </p:txBody>
      </p:sp>
      <p:sp>
        <p:nvSpPr>
          <p:cNvPr id="3" name="Content Placeholder 2">
            <a:extLst>
              <a:ext uri="{FF2B5EF4-FFF2-40B4-BE49-F238E27FC236}">
                <a16:creationId xmlns:a16="http://schemas.microsoft.com/office/drawing/2014/main" id="{F2ED961A-E999-4420-8C44-487BFE644385}"/>
              </a:ext>
            </a:extLst>
          </p:cNvPr>
          <p:cNvSpPr>
            <a:spLocks noGrp="1"/>
          </p:cNvSpPr>
          <p:nvPr>
            <p:ph idx="1"/>
          </p:nvPr>
        </p:nvSpPr>
        <p:spPr>
          <a:xfrm>
            <a:off x="0" y="1676400"/>
            <a:ext cx="9144000" cy="4635500"/>
          </a:xfrm>
        </p:spPr>
        <p:txBody>
          <a:bodyPr/>
          <a:lstStyle/>
          <a:p>
            <a:pPr>
              <a:buFont typeface="Wingdings 2" panose="05020102010507070707" pitchFamily="18" charset="2"/>
              <a:buAutoNum type="arabicPeriod"/>
              <a:defRPr/>
            </a:pPr>
            <a:r>
              <a:rPr lang="en-US" sz="2400" dirty="0"/>
              <a:t>What is the main difference between surface currents and deep currents?</a:t>
            </a:r>
          </a:p>
          <a:p>
            <a:pPr>
              <a:buFont typeface="Wingdings 2" panose="05020102010507070707" pitchFamily="18" charset="2"/>
              <a:buAutoNum type="arabicPeriod"/>
              <a:defRPr/>
            </a:pPr>
            <a:r>
              <a:rPr lang="en-US" sz="2400" dirty="0"/>
              <a:t>What is the main dissolved solid in our oceans? How does it  get into our oceans?</a:t>
            </a:r>
          </a:p>
          <a:p>
            <a:pPr>
              <a:buFont typeface="Wingdings 2" panose="05020102010507070707" pitchFamily="18" charset="2"/>
              <a:buAutoNum type="arabicPeriod"/>
              <a:defRPr/>
            </a:pPr>
            <a:r>
              <a:rPr lang="en-US" sz="2400" dirty="0"/>
              <a:t>What are the 5 main oceans? Order them from biggest to smallest.</a:t>
            </a:r>
          </a:p>
          <a:p>
            <a:pPr>
              <a:buFont typeface="Wingdings 2" panose="05020102010507070707" pitchFamily="18" charset="2"/>
              <a:buAutoNum type="arabicPeriod"/>
              <a:defRPr/>
            </a:pPr>
            <a:r>
              <a:rPr lang="en-US" sz="2400" dirty="0"/>
              <a:t>What are two  differences between mid ocean ridges and trenches?</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5EBB-2657-41E6-A41A-032D49081BA2}"/>
              </a:ext>
            </a:extLst>
          </p:cNvPr>
          <p:cNvSpPr>
            <a:spLocks noGrp="1"/>
          </p:cNvSpPr>
          <p:nvPr>
            <p:ph type="title"/>
          </p:nvPr>
        </p:nvSpPr>
        <p:spPr/>
        <p:txBody>
          <a:bodyPr/>
          <a:lstStyle/>
          <a:p>
            <a:pPr>
              <a:defRPr/>
            </a:pPr>
            <a:r>
              <a:rPr lang="en-US" dirty="0"/>
              <a:t>Do Now 1.29.20</a:t>
            </a:r>
          </a:p>
        </p:txBody>
      </p:sp>
      <p:sp>
        <p:nvSpPr>
          <p:cNvPr id="3" name="Content Placeholder 2">
            <a:extLst>
              <a:ext uri="{FF2B5EF4-FFF2-40B4-BE49-F238E27FC236}">
                <a16:creationId xmlns:a16="http://schemas.microsoft.com/office/drawing/2014/main" id="{94DA30FF-AE0A-4488-A11A-1BD52610925E}"/>
              </a:ext>
            </a:extLst>
          </p:cNvPr>
          <p:cNvSpPr>
            <a:spLocks noGrp="1"/>
          </p:cNvSpPr>
          <p:nvPr>
            <p:ph idx="1"/>
          </p:nvPr>
        </p:nvSpPr>
        <p:spPr>
          <a:xfrm>
            <a:off x="76200" y="2222500"/>
            <a:ext cx="9067800" cy="4483100"/>
          </a:xfrm>
        </p:spPr>
        <p:txBody>
          <a:bodyPr/>
          <a:lstStyle/>
          <a:p>
            <a:pPr marL="0" indent="0" algn="ctr">
              <a:buNone/>
              <a:defRPr/>
            </a:pPr>
            <a:r>
              <a:rPr lang="en-US" sz="2400" dirty="0">
                <a:solidFill>
                  <a:srgbClr val="FF7C80"/>
                </a:solidFill>
              </a:rPr>
              <a:t>Put your study guide as the last page in your folder</a:t>
            </a:r>
          </a:p>
          <a:p>
            <a:pPr marL="514350" indent="-514350">
              <a:buFont typeface="+mj-lt"/>
              <a:buAutoNum type="arabicPeriod"/>
              <a:defRPr/>
            </a:pPr>
            <a:r>
              <a:rPr lang="en-US" sz="2800" dirty="0"/>
              <a:t>What is the mid-</a:t>
            </a:r>
            <a:r>
              <a:rPr lang="en-US" sz="2800" dirty="0" err="1"/>
              <a:t>atlantic</a:t>
            </a:r>
            <a:r>
              <a:rPr lang="en-US" sz="2800" dirty="0"/>
              <a:t>-ridge?</a:t>
            </a:r>
          </a:p>
          <a:p>
            <a:pPr>
              <a:buFont typeface="Wingdings 2" panose="05020102010507070707" pitchFamily="18" charset="2"/>
              <a:buAutoNum type="arabicPeriod"/>
              <a:defRPr/>
            </a:pPr>
            <a:r>
              <a:rPr lang="en-US" sz="2800" dirty="0"/>
              <a:t>How do you feel  you will do on the test? Why?</a:t>
            </a:r>
          </a:p>
          <a:p>
            <a:pPr>
              <a:buFont typeface="Wingdings 2" panose="05020102010507070707" pitchFamily="18" charset="2"/>
              <a:buAutoNum type="arabicPeriod"/>
              <a:defRPr/>
            </a:pPr>
            <a:r>
              <a:rPr lang="en-US" sz="2800" dirty="0"/>
              <a:t>What have you already done to prepare for the test?</a:t>
            </a:r>
          </a:p>
          <a:p>
            <a:pPr>
              <a:buFont typeface="Wingdings 2" panose="05020102010507070707" pitchFamily="18" charset="2"/>
              <a:buAutoNum type="arabicPeriod"/>
              <a:defRPr/>
            </a:pPr>
            <a:r>
              <a:rPr lang="en-US" sz="2800" dirty="0"/>
              <a:t>What was your favorite part of Unit 5?</a:t>
            </a:r>
          </a:p>
          <a:p>
            <a:pPr>
              <a:buFont typeface="Wingdings 2" panose="05020102010507070707" pitchFamily="18" charset="2"/>
              <a:buAutoNum type="arabicPeriod"/>
              <a:defRPr/>
            </a:pPr>
            <a:r>
              <a:rPr lang="en-US" sz="2800" dirty="0"/>
              <a:t>Now that  you have learned information from Unit 5, how could you “change the world”?</a:t>
            </a:r>
          </a:p>
          <a:p>
            <a:pPr>
              <a:buFont typeface="Wingdings 2" panose="05020102010507070707" pitchFamily="18" charset="2"/>
              <a:buAutoNum type="arabicPeriod"/>
              <a:defRPr/>
            </a:pPr>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7614-27FC-4D37-9574-E43E07D39095}"/>
              </a:ext>
            </a:extLst>
          </p:cNvPr>
          <p:cNvSpPr>
            <a:spLocks noGrp="1"/>
          </p:cNvSpPr>
          <p:nvPr>
            <p:ph type="title"/>
          </p:nvPr>
        </p:nvSpPr>
        <p:spPr/>
        <p:txBody>
          <a:bodyPr/>
          <a:lstStyle/>
          <a:p>
            <a:r>
              <a:rPr lang="en-US" dirty="0"/>
              <a:t>Do Now 1.30.20</a:t>
            </a:r>
          </a:p>
        </p:txBody>
      </p:sp>
      <p:sp>
        <p:nvSpPr>
          <p:cNvPr id="3" name="Content Placeholder 2">
            <a:extLst>
              <a:ext uri="{FF2B5EF4-FFF2-40B4-BE49-F238E27FC236}">
                <a16:creationId xmlns:a16="http://schemas.microsoft.com/office/drawing/2014/main" id="{7A8EC48D-6754-4937-A0C0-2376A77C226C}"/>
              </a:ext>
            </a:extLst>
          </p:cNvPr>
          <p:cNvSpPr>
            <a:spLocks noGrp="1"/>
          </p:cNvSpPr>
          <p:nvPr>
            <p:ph idx="1"/>
          </p:nvPr>
        </p:nvSpPr>
        <p:spPr>
          <a:xfrm>
            <a:off x="209550" y="1905000"/>
            <a:ext cx="4819650" cy="4749800"/>
          </a:xfrm>
        </p:spPr>
        <p:txBody>
          <a:bodyPr>
            <a:normAutofit lnSpcReduction="10000"/>
          </a:bodyPr>
          <a:lstStyle/>
          <a:p>
            <a:pPr marL="0" indent="0" algn="ctr">
              <a:buNone/>
            </a:pPr>
            <a:r>
              <a:rPr lang="en-US" sz="2400" dirty="0">
                <a:solidFill>
                  <a:srgbClr val="FF7C80"/>
                </a:solidFill>
              </a:rPr>
              <a:t>Have your Unit 5 Folder out on your desk</a:t>
            </a:r>
          </a:p>
          <a:p>
            <a:pPr>
              <a:buFont typeface="+mj-lt"/>
              <a:buAutoNum type="arabicPeriod"/>
            </a:pPr>
            <a:r>
              <a:rPr lang="en-US" sz="2400" dirty="0"/>
              <a:t>What last minute questions do you have before we take our test?</a:t>
            </a:r>
          </a:p>
          <a:p>
            <a:pPr>
              <a:buFont typeface="+mj-lt"/>
              <a:buAutoNum type="arabicPeriod"/>
            </a:pPr>
            <a:r>
              <a:rPr lang="en-US" sz="2400" dirty="0"/>
              <a:t>Write down the following: </a:t>
            </a:r>
            <a:r>
              <a:rPr lang="en-US" sz="2400" dirty="0">
                <a:solidFill>
                  <a:schemeClr val="accent5">
                    <a:lumMod val="60000"/>
                    <a:lumOff val="40000"/>
                  </a:schemeClr>
                </a:solidFill>
              </a:rPr>
              <a:t>I am confident, kind, capable, and deserving of an education</a:t>
            </a:r>
            <a:r>
              <a:rPr lang="en-US" sz="2400" dirty="0"/>
              <a:t>. Write down why this is true next to this statement in your Do Now Journal.</a:t>
            </a:r>
          </a:p>
        </p:txBody>
      </p:sp>
      <p:pic>
        <p:nvPicPr>
          <p:cNvPr id="5" name="Picture 4" descr="A picture containing curtain&#10;&#10;Description automatically generated">
            <a:extLst>
              <a:ext uri="{FF2B5EF4-FFF2-40B4-BE49-F238E27FC236}">
                <a16:creationId xmlns:a16="http://schemas.microsoft.com/office/drawing/2014/main" id="{8DEB6796-8E8A-48C6-BAF6-C4500256A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645025" y="2365375"/>
            <a:ext cx="4902200" cy="3676650"/>
          </a:xfrm>
          <a:prstGeom prst="rect">
            <a:avLst/>
          </a:prstGeom>
        </p:spPr>
      </p:pic>
    </p:spTree>
    <p:extLst>
      <p:ext uri="{BB962C8B-B14F-4D97-AF65-F5344CB8AC3E}">
        <p14:creationId xmlns:p14="http://schemas.microsoft.com/office/powerpoint/2010/main" val="243558320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C453-9FB8-431E-8529-CB947177F947}"/>
              </a:ext>
            </a:extLst>
          </p:cNvPr>
          <p:cNvSpPr>
            <a:spLocks noGrp="1"/>
          </p:cNvSpPr>
          <p:nvPr>
            <p:ph type="title"/>
          </p:nvPr>
        </p:nvSpPr>
        <p:spPr/>
        <p:txBody>
          <a:bodyPr/>
          <a:lstStyle/>
          <a:p>
            <a:pPr>
              <a:defRPr/>
            </a:pPr>
            <a:r>
              <a:rPr lang="en-US" dirty="0"/>
              <a:t>Do  Now 1.31.20		</a:t>
            </a:r>
          </a:p>
        </p:txBody>
      </p:sp>
      <p:sp>
        <p:nvSpPr>
          <p:cNvPr id="3" name="Content Placeholder 2">
            <a:extLst>
              <a:ext uri="{FF2B5EF4-FFF2-40B4-BE49-F238E27FC236}">
                <a16:creationId xmlns:a16="http://schemas.microsoft.com/office/drawing/2014/main" id="{941238D8-31B1-494E-9872-9E7485C9EB10}"/>
              </a:ext>
            </a:extLst>
          </p:cNvPr>
          <p:cNvSpPr>
            <a:spLocks noGrp="1"/>
          </p:cNvSpPr>
          <p:nvPr>
            <p:ph idx="1"/>
          </p:nvPr>
        </p:nvSpPr>
        <p:spPr>
          <a:xfrm>
            <a:off x="152400" y="2222500"/>
            <a:ext cx="8915400" cy="4559300"/>
          </a:xfrm>
        </p:spPr>
        <p:txBody>
          <a:bodyPr>
            <a:normAutofit/>
          </a:bodyPr>
          <a:lstStyle/>
          <a:p>
            <a:pPr marL="0" indent="0" algn="ctr">
              <a:buFont typeface="Wingdings 2" panose="05020102010507070707" pitchFamily="18" charset="2"/>
              <a:buNone/>
              <a:defRPr/>
            </a:pPr>
            <a:r>
              <a:rPr lang="en-US" dirty="0">
                <a:solidFill>
                  <a:srgbClr val="FF7C80"/>
                </a:solidFill>
              </a:rPr>
              <a:t>Pick up this week’s article from on top of the iPads</a:t>
            </a:r>
          </a:p>
          <a:p>
            <a:pPr>
              <a:buFont typeface="Wingdings 2" panose="05020102010507070707" pitchFamily="18" charset="2"/>
              <a:buAutoNum type="arabicPeriod"/>
              <a:defRPr/>
            </a:pPr>
            <a:r>
              <a:rPr lang="en-US" sz="2800" dirty="0"/>
              <a:t>What  did you find interesting or surprising?</a:t>
            </a:r>
          </a:p>
          <a:p>
            <a:pPr>
              <a:buFont typeface="Wingdings 2" panose="05020102010507070707" pitchFamily="18" charset="2"/>
              <a:buAutoNum type="arabicPeriod"/>
              <a:defRPr/>
            </a:pPr>
            <a:r>
              <a:rPr lang="en-US" sz="2800" dirty="0"/>
              <a:t>What topic(s) relate  to  what  we have learned in class?</a:t>
            </a:r>
          </a:p>
          <a:p>
            <a:pPr>
              <a:buFont typeface="Wingdings 2" panose="05020102010507070707" pitchFamily="18" charset="2"/>
              <a:buAutoNum type="arabicPeriod"/>
              <a:defRPr/>
            </a:pPr>
            <a:r>
              <a:rPr lang="en-US" sz="2800" dirty="0"/>
              <a:t>What section(s) would you like to  do further  research  on? Why?</a:t>
            </a:r>
          </a:p>
          <a:p>
            <a:pPr>
              <a:buFont typeface="Wingdings 2" panose="05020102010507070707" pitchFamily="18" charset="2"/>
              <a:buAutoNum type="arabicPeriod"/>
              <a:defRPr/>
            </a:pPr>
            <a:r>
              <a:rPr lang="en-US" sz="2800" dirty="0"/>
              <a:t>Count  your neighbor’s “Do  </a:t>
            </a:r>
            <a:r>
              <a:rPr lang="en-US" sz="2800" dirty="0" err="1"/>
              <a:t>Nows</a:t>
            </a:r>
            <a:r>
              <a:rPr lang="en-US" sz="2800" dirty="0"/>
              <a:t>” (they should have  5!)</a:t>
            </a:r>
          </a:p>
          <a:p>
            <a:pPr marL="0" indent="0" algn="ctr">
              <a:buFont typeface="Wingdings 2" panose="05020102010507070707" pitchFamily="18" charset="2"/>
              <a:buNone/>
              <a:defRPr/>
            </a:pPr>
            <a:r>
              <a:rPr lang="en-US" dirty="0">
                <a:solidFill>
                  <a:srgbClr val="FF7C80"/>
                </a:solidFill>
              </a:rPr>
              <a:t>Turn in your </a:t>
            </a:r>
            <a:r>
              <a:rPr lang="en-US" dirty="0" err="1">
                <a:solidFill>
                  <a:srgbClr val="FF7C80"/>
                </a:solidFill>
              </a:rPr>
              <a:t>wordsearch</a:t>
            </a:r>
            <a:r>
              <a:rPr lang="en-US" dirty="0">
                <a:solidFill>
                  <a:srgbClr val="FF7C80"/>
                </a:solidFill>
              </a:rPr>
              <a:t> your period’s IN  box.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697D-2A64-4D9C-A1CD-1AC3B86D07DE}"/>
              </a:ext>
            </a:extLst>
          </p:cNvPr>
          <p:cNvSpPr>
            <a:spLocks noGrp="1"/>
          </p:cNvSpPr>
          <p:nvPr>
            <p:ph type="title"/>
          </p:nvPr>
        </p:nvSpPr>
        <p:spPr/>
        <p:txBody>
          <a:bodyPr/>
          <a:lstStyle/>
          <a:p>
            <a:pPr>
              <a:defRPr/>
            </a:pPr>
            <a:r>
              <a:rPr lang="en-US" dirty="0"/>
              <a:t>Do Now 2.3.20</a:t>
            </a:r>
          </a:p>
        </p:txBody>
      </p:sp>
      <p:sp>
        <p:nvSpPr>
          <p:cNvPr id="3" name="Content Placeholder 2">
            <a:extLst>
              <a:ext uri="{FF2B5EF4-FFF2-40B4-BE49-F238E27FC236}">
                <a16:creationId xmlns:a16="http://schemas.microsoft.com/office/drawing/2014/main" id="{79B47E4E-1605-458C-B896-FD2E2B5D893A}"/>
              </a:ext>
            </a:extLst>
          </p:cNvPr>
          <p:cNvSpPr>
            <a:spLocks noGrp="1"/>
          </p:cNvSpPr>
          <p:nvPr>
            <p:ph idx="1"/>
          </p:nvPr>
        </p:nvSpPr>
        <p:spPr>
          <a:xfrm>
            <a:off x="76200" y="2222500"/>
            <a:ext cx="9067800" cy="4559300"/>
          </a:xfrm>
        </p:spPr>
        <p:txBody>
          <a:bodyPr>
            <a:normAutofit lnSpcReduction="10000"/>
          </a:bodyPr>
          <a:lstStyle/>
          <a:p>
            <a:pPr>
              <a:buFont typeface="Wingdings 2" panose="05020102010507070707" pitchFamily="18" charset="2"/>
              <a:buAutoNum type="arabicPeriod"/>
              <a:defRPr/>
            </a:pPr>
            <a:r>
              <a:rPr lang="en-US" sz="2800" dirty="0"/>
              <a:t>How can you improve your  grades  in your classes?</a:t>
            </a:r>
          </a:p>
          <a:p>
            <a:pPr>
              <a:buFont typeface="Wingdings 2" panose="05020102010507070707" pitchFamily="18" charset="2"/>
              <a:buAutoNum type="arabicPeriod"/>
              <a:defRPr/>
            </a:pPr>
            <a:r>
              <a:rPr lang="en-US" sz="2800" dirty="0"/>
              <a:t>Why do you think we learn  the information in Unit 5 (Oceans, floor features, currents, waves, tides, etc.) ?</a:t>
            </a:r>
          </a:p>
          <a:p>
            <a:pPr>
              <a:buFont typeface="Wingdings 2" panose="05020102010507070707" pitchFamily="18" charset="2"/>
              <a:buAutoNum type="arabicPeriod"/>
              <a:defRPr/>
            </a:pPr>
            <a:r>
              <a:rPr lang="en-US" sz="2800" dirty="0"/>
              <a:t>What is  one  thing you wonder about when thinking about plate  tectonics and inside the earth?</a:t>
            </a:r>
          </a:p>
          <a:p>
            <a:pPr>
              <a:buFont typeface="Wingdings 2" panose="05020102010507070707" pitchFamily="18" charset="2"/>
              <a:buAutoNum type="arabicPeriod"/>
              <a:defRPr/>
            </a:pPr>
            <a:r>
              <a:rPr lang="en-US" sz="2800" dirty="0"/>
              <a:t>What are the four  main layers of the Earth?</a:t>
            </a:r>
          </a:p>
          <a:p>
            <a:pPr marL="0" indent="0" algn="ctr">
              <a:buFont typeface="Wingdings 2" panose="05020102010507070707" pitchFamily="18" charset="2"/>
              <a:buNone/>
              <a:defRPr/>
            </a:pPr>
            <a:r>
              <a:rPr lang="en-US" dirty="0">
                <a:solidFill>
                  <a:srgbClr val="FF7C80"/>
                </a:solidFill>
              </a:rPr>
              <a:t>Make sure you have written down your homework</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5B12-7CF3-428E-B1E1-CA24DC52CD27}"/>
              </a:ext>
            </a:extLst>
          </p:cNvPr>
          <p:cNvSpPr>
            <a:spLocks noGrp="1"/>
          </p:cNvSpPr>
          <p:nvPr>
            <p:ph type="title"/>
          </p:nvPr>
        </p:nvSpPr>
        <p:spPr/>
        <p:txBody>
          <a:bodyPr/>
          <a:lstStyle/>
          <a:p>
            <a:r>
              <a:rPr lang="en-US" dirty="0"/>
              <a:t>Do Now 2.4.20</a:t>
            </a:r>
          </a:p>
        </p:txBody>
      </p:sp>
      <p:sp>
        <p:nvSpPr>
          <p:cNvPr id="3" name="Content Placeholder 2">
            <a:extLst>
              <a:ext uri="{FF2B5EF4-FFF2-40B4-BE49-F238E27FC236}">
                <a16:creationId xmlns:a16="http://schemas.microsoft.com/office/drawing/2014/main" id="{65688E0B-675A-4954-AF22-1E1F73F2441B}"/>
              </a:ext>
            </a:extLst>
          </p:cNvPr>
          <p:cNvSpPr>
            <a:spLocks noGrp="1"/>
          </p:cNvSpPr>
          <p:nvPr>
            <p:ph idx="1"/>
          </p:nvPr>
        </p:nvSpPr>
        <p:spPr>
          <a:xfrm>
            <a:off x="0" y="2222286"/>
            <a:ext cx="9143999" cy="4483313"/>
          </a:xfrm>
        </p:spPr>
        <p:txBody>
          <a:bodyPr>
            <a:normAutofit lnSpcReduction="10000"/>
          </a:bodyPr>
          <a:lstStyle/>
          <a:p>
            <a:pPr marL="0" indent="0" algn="ctr">
              <a:buNone/>
            </a:pPr>
            <a:r>
              <a:rPr lang="en-US" sz="2800" dirty="0"/>
              <a:t>1. Pick up an article from the iPad cart and read it (yes, actually read it). Answer the four questions at the end in your Do Now by writing the question and the answer down.</a:t>
            </a:r>
          </a:p>
          <a:p>
            <a:pPr marL="0" indent="0" algn="ctr">
              <a:buNone/>
            </a:pPr>
            <a:r>
              <a:rPr lang="en-US" sz="2800" dirty="0"/>
              <a:t>2. Write down the learning target and then write it in your own words: </a:t>
            </a:r>
            <a:r>
              <a:rPr lang="en-US" sz="2400" dirty="0">
                <a:solidFill>
                  <a:schemeClr val="accent5">
                    <a:lumMod val="60000"/>
                    <a:lumOff val="40000"/>
                  </a:schemeClr>
                </a:solidFill>
              </a:rPr>
              <a:t>SWBAT create a model of Earth’s layers including temperature, density, thickness and composition in order to ask questions and compare and contrast the layers.</a:t>
            </a:r>
            <a:endParaRPr lang="en-US" sz="2800" dirty="0"/>
          </a:p>
          <a:p>
            <a:pPr marL="0" indent="0" algn="ctr">
              <a:buNone/>
            </a:pPr>
            <a:r>
              <a:rPr lang="en-US" dirty="0">
                <a:solidFill>
                  <a:srgbClr val="FF7C80"/>
                </a:solidFill>
              </a:rPr>
              <a:t>Turn in your enrichment to your period’s IN box. KEEP your remediation if you have it.</a:t>
            </a:r>
          </a:p>
        </p:txBody>
      </p:sp>
    </p:spTree>
    <p:extLst>
      <p:ext uri="{BB962C8B-B14F-4D97-AF65-F5344CB8AC3E}">
        <p14:creationId xmlns:p14="http://schemas.microsoft.com/office/powerpoint/2010/main" val="351806772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C2FA-93B7-43B2-BC28-89BAB045CABB}"/>
              </a:ext>
            </a:extLst>
          </p:cNvPr>
          <p:cNvSpPr>
            <a:spLocks noGrp="1"/>
          </p:cNvSpPr>
          <p:nvPr>
            <p:ph type="title"/>
          </p:nvPr>
        </p:nvSpPr>
        <p:spPr/>
        <p:txBody>
          <a:bodyPr/>
          <a:lstStyle/>
          <a:p>
            <a:r>
              <a:rPr lang="en-US" dirty="0"/>
              <a:t>Do Now 2.5.20</a:t>
            </a:r>
          </a:p>
        </p:txBody>
      </p:sp>
      <p:sp>
        <p:nvSpPr>
          <p:cNvPr id="3" name="Content Placeholder 2">
            <a:extLst>
              <a:ext uri="{FF2B5EF4-FFF2-40B4-BE49-F238E27FC236}">
                <a16:creationId xmlns:a16="http://schemas.microsoft.com/office/drawing/2014/main" id="{67D8CF78-7D83-46B3-B80F-1B8E8F07F9DA}"/>
              </a:ext>
            </a:extLst>
          </p:cNvPr>
          <p:cNvSpPr>
            <a:spLocks noGrp="1"/>
          </p:cNvSpPr>
          <p:nvPr>
            <p:ph idx="1"/>
          </p:nvPr>
        </p:nvSpPr>
        <p:spPr>
          <a:xfrm>
            <a:off x="0" y="1905000"/>
            <a:ext cx="9067799" cy="4953000"/>
          </a:xfrm>
        </p:spPr>
        <p:txBody>
          <a:bodyPr/>
          <a:lstStyle/>
          <a:p>
            <a:pPr marL="0" indent="0" algn="ctr">
              <a:buNone/>
            </a:pPr>
            <a:r>
              <a:rPr lang="en-US" dirty="0">
                <a:solidFill>
                  <a:srgbClr val="FF7C80"/>
                </a:solidFill>
              </a:rPr>
              <a:t>Have your Vocabulary out on your desk for Mrs. </a:t>
            </a:r>
            <a:r>
              <a:rPr lang="en-US" dirty="0" err="1">
                <a:solidFill>
                  <a:srgbClr val="FF7C80"/>
                </a:solidFill>
              </a:rPr>
              <a:t>Dwills</a:t>
            </a:r>
            <a:r>
              <a:rPr lang="en-US" dirty="0">
                <a:solidFill>
                  <a:srgbClr val="FF7C80"/>
                </a:solidFill>
              </a:rPr>
              <a:t> to check (put a #1 on the top since it is the first thing in your Unit 6 Folder)</a:t>
            </a:r>
          </a:p>
          <a:p>
            <a:pPr marL="0" indent="0">
              <a:buNone/>
            </a:pPr>
            <a:endParaRPr lang="en-US" dirty="0"/>
          </a:p>
          <a:p>
            <a:pPr marL="0" indent="0" algn="ctr">
              <a:buNone/>
            </a:pPr>
            <a:r>
              <a:rPr lang="en-US" sz="2800" dirty="0"/>
              <a:t>Pick up an article from the iPad cart and read it (yes, actually read it). Answer the four questions at the end in your Do Now by writing the question and the answer down.</a:t>
            </a:r>
          </a:p>
          <a:p>
            <a:pPr marL="0" indent="0">
              <a:buNone/>
            </a:pPr>
            <a:endParaRPr lang="en-US" dirty="0"/>
          </a:p>
        </p:txBody>
      </p:sp>
    </p:spTree>
    <p:extLst>
      <p:ext uri="{BB962C8B-B14F-4D97-AF65-F5344CB8AC3E}">
        <p14:creationId xmlns:p14="http://schemas.microsoft.com/office/powerpoint/2010/main" val="202936065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079C-FC2A-4F0F-BA09-545AB2DFE607}"/>
              </a:ext>
            </a:extLst>
          </p:cNvPr>
          <p:cNvSpPr>
            <a:spLocks noGrp="1"/>
          </p:cNvSpPr>
          <p:nvPr>
            <p:ph type="title"/>
          </p:nvPr>
        </p:nvSpPr>
        <p:spPr/>
        <p:txBody>
          <a:bodyPr/>
          <a:lstStyle/>
          <a:p>
            <a:pPr>
              <a:defRPr/>
            </a:pPr>
            <a:r>
              <a:rPr lang="en-US" dirty="0"/>
              <a:t>Do Now 2.6.20</a:t>
            </a:r>
          </a:p>
        </p:txBody>
      </p:sp>
      <p:sp>
        <p:nvSpPr>
          <p:cNvPr id="3" name="Content Placeholder 2">
            <a:extLst>
              <a:ext uri="{FF2B5EF4-FFF2-40B4-BE49-F238E27FC236}">
                <a16:creationId xmlns:a16="http://schemas.microsoft.com/office/drawing/2014/main" id="{44A3C1DA-7AF8-4C92-B0A0-C33979EC32EB}"/>
              </a:ext>
            </a:extLst>
          </p:cNvPr>
          <p:cNvSpPr>
            <a:spLocks noGrp="1"/>
          </p:cNvSpPr>
          <p:nvPr>
            <p:ph idx="1"/>
          </p:nvPr>
        </p:nvSpPr>
        <p:spPr>
          <a:xfrm>
            <a:off x="0" y="2222500"/>
            <a:ext cx="9144000" cy="4635500"/>
          </a:xfrm>
        </p:spPr>
        <p:txBody>
          <a:bodyPr>
            <a:noAutofit/>
          </a:bodyPr>
          <a:lstStyle/>
          <a:p>
            <a:pPr>
              <a:buFont typeface="Wingdings 2" panose="05020102010507070707" pitchFamily="18" charset="2"/>
              <a:buAutoNum type="arabicPeriod"/>
              <a:defRPr/>
            </a:pPr>
            <a:r>
              <a:rPr lang="en-US" sz="2400" dirty="0"/>
              <a:t>How do you think scientists came up with the division of  the different layers of the  Earth? (Why do we have 4 layers and not  just one?)</a:t>
            </a:r>
          </a:p>
          <a:p>
            <a:pPr>
              <a:buFont typeface="Wingdings 2" panose="05020102010507070707" pitchFamily="18" charset="2"/>
              <a:buAutoNum type="arabicPeriod"/>
              <a:defRPr/>
            </a:pPr>
            <a:r>
              <a:rPr lang="en-US" sz="2400" dirty="0"/>
              <a:t>How do we  know what it is inside of the earth?</a:t>
            </a:r>
          </a:p>
          <a:p>
            <a:pPr>
              <a:buFont typeface="Wingdings 2" panose="05020102010507070707" pitchFamily="18" charset="2"/>
              <a:buAutoNum type="arabicPeriod"/>
              <a:defRPr/>
            </a:pPr>
            <a:r>
              <a:rPr lang="en-US" sz="2400" dirty="0"/>
              <a:t>Why are iron and nickel in the middle of the earth and not mostly  on  the  Earth’s crust?</a:t>
            </a:r>
          </a:p>
          <a:p>
            <a:pPr>
              <a:buFont typeface="Wingdings 2" panose="05020102010507070707" pitchFamily="18" charset="2"/>
              <a:buAutoNum type="arabicPeriod"/>
              <a:defRPr/>
            </a:pPr>
            <a:r>
              <a:rPr lang="en-US" sz="2400" dirty="0"/>
              <a:t>Writing Thursday:  Explain  how Earth’s layers  are  like another every day object (example: how bread has thin crust like the earth).  Try to think of an  object  that you could compare that has 4 different layers like the Earth.</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1D0D-F24E-467C-9558-098FB2FD994F}"/>
              </a:ext>
            </a:extLst>
          </p:cNvPr>
          <p:cNvSpPr>
            <a:spLocks noGrp="1"/>
          </p:cNvSpPr>
          <p:nvPr>
            <p:ph type="title"/>
          </p:nvPr>
        </p:nvSpPr>
        <p:spPr/>
        <p:txBody>
          <a:bodyPr/>
          <a:lstStyle/>
          <a:p>
            <a:pPr>
              <a:defRPr/>
            </a:pPr>
            <a:r>
              <a:rPr lang="en-US" dirty="0"/>
              <a:t>Do Now 2.7.20</a:t>
            </a:r>
          </a:p>
        </p:txBody>
      </p:sp>
      <p:sp>
        <p:nvSpPr>
          <p:cNvPr id="3" name="Content Placeholder 2">
            <a:extLst>
              <a:ext uri="{FF2B5EF4-FFF2-40B4-BE49-F238E27FC236}">
                <a16:creationId xmlns:a16="http://schemas.microsoft.com/office/drawing/2014/main" id="{16E1F64D-0B4C-4416-AA80-7FF8FFCAD8E4}"/>
              </a:ext>
            </a:extLst>
          </p:cNvPr>
          <p:cNvSpPr>
            <a:spLocks noGrp="1"/>
          </p:cNvSpPr>
          <p:nvPr>
            <p:ph idx="1"/>
          </p:nvPr>
        </p:nvSpPr>
        <p:spPr>
          <a:xfrm>
            <a:off x="76200" y="2222500"/>
            <a:ext cx="8991600" cy="4559300"/>
          </a:xfrm>
        </p:spPr>
        <p:txBody>
          <a:bodyPr/>
          <a:lstStyle/>
          <a:p>
            <a:pPr marL="0" indent="0" algn="ctr">
              <a:buNone/>
              <a:defRPr/>
            </a:pPr>
            <a:r>
              <a:rPr lang="en-US" dirty="0">
                <a:solidFill>
                  <a:srgbClr val="FF7C80"/>
                </a:solidFill>
              </a:rPr>
              <a:t>If your paper plate is finished, turn it into the front counter with your name on the back</a:t>
            </a:r>
          </a:p>
          <a:p>
            <a:pPr>
              <a:buFont typeface="Wingdings 2" panose="05020102010507070707" pitchFamily="18" charset="2"/>
              <a:buAutoNum type="arabicPeriod"/>
              <a:defRPr/>
            </a:pPr>
            <a:r>
              <a:rPr lang="en-US" sz="2400" dirty="0"/>
              <a:t>What did you find interesting or surprising in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NOWs from week (they should have 5)</a:t>
            </a:r>
          </a:p>
          <a:p>
            <a:pPr marL="0" indent="0">
              <a:buNone/>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92DA-15F4-48CF-82F8-ECC99AF72074}"/>
              </a:ext>
            </a:extLst>
          </p:cNvPr>
          <p:cNvSpPr>
            <a:spLocks noGrp="1"/>
          </p:cNvSpPr>
          <p:nvPr>
            <p:ph type="title"/>
          </p:nvPr>
        </p:nvSpPr>
        <p:spPr/>
        <p:txBody>
          <a:bodyPr/>
          <a:lstStyle/>
          <a:p>
            <a:pPr eaLnBrk="1" fontAlgn="auto" hangingPunct="1">
              <a:spcAft>
                <a:spcPts val="0"/>
              </a:spcAft>
              <a:defRPr/>
            </a:pPr>
            <a:r>
              <a:rPr lang="en-US" dirty="0">
                <a:ea typeface="+mj-ea"/>
              </a:rPr>
              <a:t>FIND A PARTNER</a:t>
            </a:r>
          </a:p>
        </p:txBody>
      </p:sp>
      <p:sp>
        <p:nvSpPr>
          <p:cNvPr id="3" name="Content Placeholder 2">
            <a:extLst>
              <a:ext uri="{FF2B5EF4-FFF2-40B4-BE49-F238E27FC236}">
                <a16:creationId xmlns:a16="http://schemas.microsoft.com/office/drawing/2014/main" id="{A0A1B4D2-4509-4A53-98F4-5757954CECB2}"/>
              </a:ext>
            </a:extLst>
          </p:cNvPr>
          <p:cNvSpPr>
            <a:spLocks noGrp="1"/>
          </p:cNvSpPr>
          <p:nvPr>
            <p:ph idx="1"/>
          </p:nvPr>
        </p:nvSpPr>
        <p:spPr>
          <a:xfrm>
            <a:off x="809625" y="2222500"/>
            <a:ext cx="7524750" cy="3636963"/>
          </a:xfrm>
        </p:spPr>
        <p:txBody>
          <a:bodyPr/>
          <a:lstStyle/>
          <a:p>
            <a:pPr eaLnBrk="1" fontAlgn="auto" hangingPunct="1">
              <a:buFont typeface="Wingdings 2" charset="2"/>
              <a:buChar char=""/>
              <a:defRPr/>
            </a:pPr>
            <a:r>
              <a:rPr lang="en-US" sz="3200" dirty="0"/>
              <a:t>Were you right?</a:t>
            </a:r>
          </a:p>
          <a:p>
            <a:pPr eaLnBrk="1" fontAlgn="auto" hangingPunct="1">
              <a:buFont typeface="Wingdings 2" charset="2"/>
              <a:buChar char=""/>
              <a:defRPr/>
            </a:pPr>
            <a:r>
              <a:rPr lang="en-US" sz="3200" dirty="0"/>
              <a:t>Did you find it difficult?</a:t>
            </a:r>
          </a:p>
          <a:p>
            <a:pPr eaLnBrk="1" fontAlgn="auto" hangingPunct="1">
              <a:buFont typeface="Wingdings 2" charset="2"/>
              <a:buChar char=""/>
              <a:defRPr/>
            </a:pPr>
            <a:r>
              <a:rPr lang="en-US" sz="3200" dirty="0"/>
              <a:t>How is this like Science?</a:t>
            </a:r>
          </a:p>
          <a:p>
            <a:pPr eaLnBrk="1" fontAlgn="auto" hangingPunct="1">
              <a:buFont typeface="Wingdings 2" charset="2"/>
              <a:buChar char=""/>
              <a:defRPr/>
            </a:pPr>
            <a:endParaRPr lang="en-US" sz="3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4BC8-E4A2-476F-82DE-D276CEC001F8}"/>
              </a:ext>
            </a:extLst>
          </p:cNvPr>
          <p:cNvSpPr>
            <a:spLocks noGrp="1"/>
          </p:cNvSpPr>
          <p:nvPr>
            <p:ph type="title"/>
          </p:nvPr>
        </p:nvSpPr>
        <p:spPr>
          <a:xfrm>
            <a:off x="166688" y="1752600"/>
            <a:ext cx="2209800" cy="4799013"/>
          </a:xfrm>
        </p:spPr>
        <p:txBody>
          <a:bodyPr>
            <a:normAutofit fontScale="90000"/>
          </a:bodyPr>
          <a:lstStyle/>
          <a:p>
            <a:pPr>
              <a:defRPr/>
            </a:pPr>
            <a:r>
              <a:rPr lang="en-US" sz="6700" dirty="0"/>
              <a:t>DO NOW</a:t>
            </a:r>
            <a:br>
              <a:rPr lang="en-US" sz="2100" dirty="0"/>
            </a:br>
            <a:br>
              <a:rPr lang="en-US" sz="2100" dirty="0"/>
            </a:br>
            <a:r>
              <a:rPr lang="en-US" sz="2100" dirty="0"/>
              <a:t>Identify the  unsafe behaviors in the chemistry lab.  In your Do Now Journal, or on a separate piece of paper, make a list of each safety infraction that is found and explain why it is an unsafe behavior in the lab.</a:t>
            </a:r>
          </a:p>
        </p:txBody>
      </p:sp>
      <p:pic>
        <p:nvPicPr>
          <p:cNvPr id="4" name="Content Placeholder 3">
            <a:extLst>
              <a:ext uri="{FF2B5EF4-FFF2-40B4-BE49-F238E27FC236}">
                <a16:creationId xmlns:a16="http://schemas.microsoft.com/office/drawing/2014/main" id="{C05813FD-4AC7-4439-B313-6F0A85D15E32}"/>
              </a:ext>
            </a:extLst>
          </p:cNvPr>
          <p:cNvPicPr>
            <a:picLocks noGrp="1" noChangeAspect="1"/>
          </p:cNvPicPr>
          <p:nvPr>
            <p:ph idx="1"/>
          </p:nvPr>
        </p:nvPicPr>
        <p:blipFill rotWithShape="1">
          <a:blip r:embed="rId3"/>
          <a:srcRect l="6368" t="9005" r="11717"/>
          <a:stretch/>
        </p:blipFill>
        <p:spPr>
          <a:xfrm>
            <a:off x="2400300" y="977900"/>
            <a:ext cx="6538913" cy="4895850"/>
          </a:xfrm>
        </p:spPr>
      </p:pic>
    </p:spTree>
    <p:custDataLst>
      <p:tags r:id="rId1"/>
    </p:custData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FC56-92C3-4D32-A387-864F49CDC178}"/>
              </a:ext>
            </a:extLst>
          </p:cNvPr>
          <p:cNvSpPr>
            <a:spLocks noGrp="1"/>
          </p:cNvSpPr>
          <p:nvPr>
            <p:ph type="title"/>
          </p:nvPr>
        </p:nvSpPr>
        <p:spPr/>
        <p:txBody>
          <a:bodyPr/>
          <a:lstStyle/>
          <a:p>
            <a:pPr>
              <a:defRPr/>
            </a:pPr>
            <a:r>
              <a:rPr lang="en-US" dirty="0"/>
              <a:t>Do  Now 2.10.20</a:t>
            </a:r>
          </a:p>
        </p:txBody>
      </p:sp>
      <p:sp>
        <p:nvSpPr>
          <p:cNvPr id="3" name="Content Placeholder 2">
            <a:extLst>
              <a:ext uri="{FF2B5EF4-FFF2-40B4-BE49-F238E27FC236}">
                <a16:creationId xmlns:a16="http://schemas.microsoft.com/office/drawing/2014/main" id="{09F3A40F-E606-4189-82E4-3C8F320D36A0}"/>
              </a:ext>
            </a:extLst>
          </p:cNvPr>
          <p:cNvSpPr>
            <a:spLocks noGrp="1"/>
          </p:cNvSpPr>
          <p:nvPr>
            <p:ph idx="1"/>
          </p:nvPr>
        </p:nvSpPr>
        <p:spPr>
          <a:xfrm>
            <a:off x="0" y="1828800"/>
            <a:ext cx="9067800" cy="5029200"/>
          </a:xfrm>
        </p:spPr>
        <p:txBody>
          <a:bodyPr>
            <a:normAutofit lnSpcReduction="10000"/>
          </a:bodyPr>
          <a:lstStyle/>
          <a:p>
            <a:pPr>
              <a:buFont typeface="Wingdings 2" panose="05020102010507070707" pitchFamily="18" charset="2"/>
              <a:buAutoNum type="arabicPeriod"/>
              <a:defRPr/>
            </a:pPr>
            <a:r>
              <a:rPr lang="en-US" sz="2400" dirty="0"/>
              <a:t>What are the  two  different types of  crust and how are they different?</a:t>
            </a:r>
          </a:p>
          <a:p>
            <a:pPr>
              <a:buFont typeface="Wingdings 2" panose="05020102010507070707" pitchFamily="18" charset="2"/>
              <a:buAutoNum type="arabicPeriod"/>
              <a:defRPr/>
            </a:pPr>
            <a:r>
              <a:rPr lang="en-US" sz="2400" dirty="0"/>
              <a:t>Why does the Earth have layers?</a:t>
            </a:r>
          </a:p>
          <a:p>
            <a:pPr>
              <a:buFont typeface="Wingdings 2" panose="05020102010507070707" pitchFamily="18" charset="2"/>
              <a:buAutoNum type="arabicPeriod"/>
              <a:defRPr/>
            </a:pPr>
            <a:r>
              <a:rPr lang="en-US" sz="2400" dirty="0"/>
              <a:t>Do you think that other planets  have layers? Why or why not?</a:t>
            </a:r>
          </a:p>
          <a:p>
            <a:pPr>
              <a:buFont typeface="Wingdings 2" panose="05020102010507070707" pitchFamily="18" charset="2"/>
              <a:buAutoNum type="arabicPeriod"/>
              <a:defRPr/>
            </a:pPr>
            <a:r>
              <a:rPr lang="en-US" sz="2400" dirty="0"/>
              <a:t>Throw Back: Today’s weather consists of a high temperature  of 46 degrees Fahrenheit and rain for many days with a possibility of flooding. What front could we be experiencing and how does this front form? Draw a picture of  the front’s symbol on your paper.</a:t>
            </a:r>
          </a:p>
          <a:p>
            <a:pPr marL="0" indent="0">
              <a:buNone/>
              <a:defRPr/>
            </a:pPr>
            <a:r>
              <a:rPr lang="en-US" u="sng" dirty="0">
                <a:hlinkClick r:id="rId2"/>
              </a:rPr>
              <a:t>https://www.youtube.com/watch?v=p-vNSqUy0l4</a:t>
            </a:r>
            <a:endParaRPr lang="en-US" sz="2400" dirty="0"/>
          </a:p>
          <a:p>
            <a:pPr marL="0" indent="0" algn="ctr">
              <a:buNone/>
              <a:defRPr/>
            </a:pPr>
            <a:r>
              <a:rPr lang="en-US" sz="2000" dirty="0">
                <a:solidFill>
                  <a:srgbClr val="FF7C80"/>
                </a:solidFill>
              </a:rPr>
              <a:t>Study your notes, we have a quick quiz that we didn’t take Friday</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BD2D-96B6-45F7-9715-5D60E86F6C14}"/>
              </a:ext>
            </a:extLst>
          </p:cNvPr>
          <p:cNvSpPr>
            <a:spLocks noGrp="1"/>
          </p:cNvSpPr>
          <p:nvPr>
            <p:ph type="title"/>
          </p:nvPr>
        </p:nvSpPr>
        <p:spPr/>
        <p:txBody>
          <a:bodyPr/>
          <a:lstStyle/>
          <a:p>
            <a:r>
              <a:rPr lang="en-US" dirty="0"/>
              <a:t>Quiz		</a:t>
            </a:r>
          </a:p>
        </p:txBody>
      </p:sp>
      <p:sp>
        <p:nvSpPr>
          <p:cNvPr id="3" name="Content Placeholder 2">
            <a:extLst>
              <a:ext uri="{FF2B5EF4-FFF2-40B4-BE49-F238E27FC236}">
                <a16:creationId xmlns:a16="http://schemas.microsoft.com/office/drawing/2014/main" id="{2E3DCF1E-4D9F-494A-9C5B-20432925E86D}"/>
              </a:ext>
            </a:extLst>
          </p:cNvPr>
          <p:cNvSpPr>
            <a:spLocks noGrp="1"/>
          </p:cNvSpPr>
          <p:nvPr>
            <p:ph idx="1"/>
          </p:nvPr>
        </p:nvSpPr>
        <p:spPr>
          <a:xfrm>
            <a:off x="152400" y="1455738"/>
            <a:ext cx="8839199" cy="5638800"/>
          </a:xfrm>
        </p:spPr>
        <p:txBody>
          <a:bodyPr>
            <a:normAutofit/>
          </a:bodyPr>
          <a:lstStyle/>
          <a:p>
            <a:r>
              <a:rPr lang="en-US" sz="2800" dirty="0"/>
              <a:t>CERT: -(item is an image)</a:t>
            </a:r>
          </a:p>
          <a:p>
            <a:pPr lvl="1"/>
            <a:r>
              <a:rPr lang="en-US" sz="2400" dirty="0"/>
              <a:t>ANSWER: </a:t>
            </a:r>
            <a:r>
              <a:rPr lang="en-US" sz="2400" dirty="0">
                <a:solidFill>
                  <a:srgbClr val="FF7C80"/>
                </a:solidFill>
              </a:rPr>
              <a:t>physical properties</a:t>
            </a:r>
          </a:p>
          <a:p>
            <a:r>
              <a:rPr lang="en-US" sz="2800" dirty="0"/>
              <a:t>Question: Which labeled part is thought to be composed of primarily iron and nickel?</a:t>
            </a:r>
          </a:p>
          <a:p>
            <a:pPr lvl="1"/>
            <a:r>
              <a:rPr lang="en-US" sz="2400" dirty="0"/>
              <a:t>1: </a:t>
            </a:r>
            <a:r>
              <a:rPr lang="en-US" sz="2400" dirty="0">
                <a:solidFill>
                  <a:schemeClr val="accent6">
                    <a:lumMod val="60000"/>
                    <a:lumOff val="40000"/>
                  </a:schemeClr>
                </a:solidFill>
              </a:rPr>
              <a:t>the oceanic crust</a:t>
            </a:r>
          </a:p>
          <a:p>
            <a:pPr lvl="1"/>
            <a:r>
              <a:rPr lang="en-US" sz="2400" dirty="0"/>
              <a:t>2: </a:t>
            </a:r>
            <a:r>
              <a:rPr lang="en-US" sz="2400" dirty="0">
                <a:solidFill>
                  <a:schemeClr val="accent6">
                    <a:lumMod val="60000"/>
                    <a:lumOff val="40000"/>
                  </a:schemeClr>
                </a:solidFill>
              </a:rPr>
              <a:t>the continental crust</a:t>
            </a:r>
          </a:p>
          <a:p>
            <a:pPr lvl="1"/>
            <a:r>
              <a:rPr lang="en-US" sz="2400" dirty="0"/>
              <a:t>3: </a:t>
            </a:r>
            <a:r>
              <a:rPr lang="en-US" sz="2400" dirty="0">
                <a:solidFill>
                  <a:schemeClr val="accent6">
                    <a:lumMod val="60000"/>
                    <a:lumOff val="40000"/>
                  </a:schemeClr>
                </a:solidFill>
              </a:rPr>
              <a:t>the mantle</a:t>
            </a:r>
          </a:p>
          <a:p>
            <a:pPr lvl="1"/>
            <a:r>
              <a:rPr lang="en-US" sz="2400" dirty="0"/>
              <a:t>4: </a:t>
            </a:r>
            <a:r>
              <a:rPr lang="en-US" sz="2400" dirty="0">
                <a:solidFill>
                  <a:schemeClr val="accent6">
                    <a:lumMod val="60000"/>
                    <a:lumOff val="40000"/>
                  </a:schemeClr>
                </a:solidFill>
              </a:rPr>
              <a:t>the core</a:t>
            </a:r>
          </a:p>
        </p:txBody>
      </p:sp>
    </p:spTree>
    <p:extLst>
      <p:ext uri="{BB962C8B-B14F-4D97-AF65-F5344CB8AC3E}">
        <p14:creationId xmlns:p14="http://schemas.microsoft.com/office/powerpoint/2010/main" val="160785700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9518-C607-464F-9588-0E43764626B3}"/>
              </a:ext>
            </a:extLst>
          </p:cNvPr>
          <p:cNvSpPr>
            <a:spLocks noGrp="1"/>
          </p:cNvSpPr>
          <p:nvPr>
            <p:ph type="title"/>
          </p:nvPr>
        </p:nvSpPr>
        <p:spPr/>
        <p:txBody>
          <a:bodyPr/>
          <a:lstStyle/>
          <a:p>
            <a:pPr>
              <a:defRPr/>
            </a:pPr>
            <a:r>
              <a:rPr lang="en-US" dirty="0"/>
              <a:t>Do Now 2.11.20</a:t>
            </a:r>
          </a:p>
        </p:txBody>
      </p:sp>
      <p:sp>
        <p:nvSpPr>
          <p:cNvPr id="3" name="Content Placeholder 2">
            <a:extLst>
              <a:ext uri="{FF2B5EF4-FFF2-40B4-BE49-F238E27FC236}">
                <a16:creationId xmlns:a16="http://schemas.microsoft.com/office/drawing/2014/main" id="{077F78FA-43F8-4176-A7D7-74B365BCC55A}"/>
              </a:ext>
            </a:extLst>
          </p:cNvPr>
          <p:cNvSpPr>
            <a:spLocks noGrp="1"/>
          </p:cNvSpPr>
          <p:nvPr>
            <p:ph idx="1"/>
          </p:nvPr>
        </p:nvSpPr>
        <p:spPr>
          <a:xfrm>
            <a:off x="76200" y="1752600"/>
            <a:ext cx="8991600" cy="4635500"/>
          </a:xfrm>
        </p:spPr>
        <p:txBody>
          <a:bodyPr/>
          <a:lstStyle/>
          <a:p>
            <a:pPr marL="0" indent="0" algn="ctr">
              <a:buFont typeface="Wingdings 2" panose="05020102010507070707" pitchFamily="18" charset="2"/>
              <a:buNone/>
              <a:defRPr/>
            </a:pPr>
            <a:r>
              <a:rPr lang="en-US" dirty="0">
                <a:solidFill>
                  <a:srgbClr val="FF7C80"/>
                </a:solidFill>
              </a:rPr>
              <a:t>Have your Pangaea puzzle out on your desk for Mrs. </a:t>
            </a:r>
            <a:r>
              <a:rPr lang="en-US" dirty="0" err="1">
                <a:solidFill>
                  <a:srgbClr val="FF7C80"/>
                </a:solidFill>
              </a:rPr>
              <a:t>Dwills</a:t>
            </a:r>
            <a:r>
              <a:rPr lang="en-US" dirty="0">
                <a:solidFill>
                  <a:srgbClr val="FF7C80"/>
                </a:solidFill>
              </a:rPr>
              <a:t> to check</a:t>
            </a:r>
          </a:p>
          <a:p>
            <a:pPr>
              <a:buFont typeface="Wingdings 2" panose="05020102010507070707" pitchFamily="18" charset="2"/>
              <a:buAutoNum type="arabicPeriod"/>
              <a:defRPr/>
            </a:pPr>
            <a:r>
              <a:rPr lang="en-US" sz="2400" dirty="0"/>
              <a:t>What causes  plate  tectonics to move? Draw a picture of this happening.</a:t>
            </a:r>
          </a:p>
          <a:p>
            <a:pPr>
              <a:buFont typeface="Wingdings 2" panose="05020102010507070707" pitchFamily="18" charset="2"/>
              <a:buAutoNum type="arabicPeriod"/>
              <a:defRPr/>
            </a:pPr>
            <a:r>
              <a:rPr lang="en-US" sz="2400" dirty="0"/>
              <a:t>What pieces  of evidence did Alfred Wegner have to support his hypothesis of Continental Drift?</a:t>
            </a:r>
          </a:p>
          <a:p>
            <a:pPr>
              <a:buFont typeface="Wingdings 2" panose="05020102010507070707" pitchFamily="18" charset="2"/>
              <a:buAutoNum type="arabicPeriod"/>
              <a:defRPr/>
            </a:pPr>
            <a:r>
              <a:rPr lang="en-US" sz="2400" dirty="0"/>
              <a:t>Explain sea-floor  spreading  and how it happens.</a:t>
            </a:r>
          </a:p>
          <a:p>
            <a:pPr>
              <a:buFont typeface="Wingdings 2" panose="05020102010507070707" pitchFamily="18" charset="2"/>
              <a:buAutoNum type="arabicPeriod"/>
              <a:defRPr/>
            </a:pPr>
            <a:r>
              <a:rPr lang="en-US" sz="2400" dirty="0"/>
              <a:t>List  what each  layer of the earth is made of.</a:t>
            </a:r>
          </a:p>
          <a:p>
            <a:pPr marL="0" indent="0" algn="ctr">
              <a:buFont typeface="Wingdings 2" panose="05020102010507070707" pitchFamily="18" charset="2"/>
              <a:buNone/>
              <a:defRPr/>
            </a:pPr>
            <a:r>
              <a:rPr lang="en-US" sz="1600" dirty="0">
                <a:hlinkClick r:id="rId2"/>
              </a:rPr>
              <a:t>https://www.youtube.com/watch?v=Wq9kLzm36h0</a:t>
            </a:r>
            <a:r>
              <a:rPr lang="en-US" sz="1600" dirty="0"/>
              <a:t> </a:t>
            </a:r>
          </a:p>
          <a:p>
            <a:pPr marL="0" indent="0" algn="ctr">
              <a:buNone/>
              <a:defRPr/>
            </a:pPr>
            <a:r>
              <a:rPr lang="en-US" sz="1600" dirty="0">
                <a:hlinkClick r:id="rId3"/>
              </a:rPr>
              <a:t>https://www.youtube.com/watch?v=_5q8hzF9VVE&amp;t=4s</a:t>
            </a:r>
            <a:r>
              <a:rPr lang="en-US" sz="1600" dirty="0"/>
              <a:t> </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B19E-FB58-460E-A460-B0D6E723E788}"/>
              </a:ext>
            </a:extLst>
          </p:cNvPr>
          <p:cNvSpPr>
            <a:spLocks noGrp="1"/>
          </p:cNvSpPr>
          <p:nvPr>
            <p:ph type="title"/>
          </p:nvPr>
        </p:nvSpPr>
        <p:spPr/>
        <p:txBody>
          <a:bodyPr/>
          <a:lstStyle/>
          <a:p>
            <a:pPr>
              <a:defRPr/>
            </a:pPr>
            <a:r>
              <a:rPr lang="en-US" dirty="0"/>
              <a:t>Density  Layers of Earth Lab</a:t>
            </a:r>
          </a:p>
        </p:txBody>
      </p:sp>
      <p:graphicFrame>
        <p:nvGraphicFramePr>
          <p:cNvPr id="4" name="Content Placeholder 3">
            <a:extLst>
              <a:ext uri="{FF2B5EF4-FFF2-40B4-BE49-F238E27FC236}">
                <a16:creationId xmlns:a16="http://schemas.microsoft.com/office/drawing/2014/main" id="{60D6E693-B81F-4800-BF95-277E29FB2BAF}"/>
              </a:ext>
            </a:extLst>
          </p:cNvPr>
          <p:cNvGraphicFramePr>
            <a:graphicFrameLocks noGrp="1"/>
          </p:cNvGraphicFramePr>
          <p:nvPr>
            <p:ph idx="1"/>
          </p:nvPr>
        </p:nvGraphicFramePr>
        <p:xfrm>
          <a:off x="304800" y="2222500"/>
          <a:ext cx="8686800" cy="4254499"/>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3224841352"/>
                    </a:ext>
                  </a:extLst>
                </a:gridCol>
                <a:gridCol w="1737360">
                  <a:extLst>
                    <a:ext uri="{9D8B030D-6E8A-4147-A177-3AD203B41FA5}">
                      <a16:colId xmlns:a16="http://schemas.microsoft.com/office/drawing/2014/main" val="11071110"/>
                    </a:ext>
                  </a:extLst>
                </a:gridCol>
                <a:gridCol w="1737360">
                  <a:extLst>
                    <a:ext uri="{9D8B030D-6E8A-4147-A177-3AD203B41FA5}">
                      <a16:colId xmlns:a16="http://schemas.microsoft.com/office/drawing/2014/main" val="3484275761"/>
                    </a:ext>
                  </a:extLst>
                </a:gridCol>
                <a:gridCol w="1737360">
                  <a:extLst>
                    <a:ext uri="{9D8B030D-6E8A-4147-A177-3AD203B41FA5}">
                      <a16:colId xmlns:a16="http://schemas.microsoft.com/office/drawing/2014/main" val="4038567029"/>
                    </a:ext>
                  </a:extLst>
                </a:gridCol>
                <a:gridCol w="1737360">
                  <a:extLst>
                    <a:ext uri="{9D8B030D-6E8A-4147-A177-3AD203B41FA5}">
                      <a16:colId xmlns:a16="http://schemas.microsoft.com/office/drawing/2014/main" val="1783416984"/>
                    </a:ext>
                  </a:extLst>
                </a:gridCol>
              </a:tblGrid>
              <a:tr h="1239175">
                <a:tc>
                  <a:txBody>
                    <a:bodyPr/>
                    <a:lstStyle/>
                    <a:p>
                      <a:r>
                        <a:rPr lang="en-US" sz="1800" dirty="0"/>
                        <a:t>Earth Material</a:t>
                      </a:r>
                    </a:p>
                  </a:txBody>
                  <a:tcPr/>
                </a:tc>
                <a:tc>
                  <a:txBody>
                    <a:bodyPr/>
                    <a:lstStyle/>
                    <a:p>
                      <a:r>
                        <a:rPr lang="en-US" sz="1800" dirty="0"/>
                        <a:t>Mass  (g)</a:t>
                      </a:r>
                    </a:p>
                  </a:txBody>
                  <a:tcPr/>
                </a:tc>
                <a:tc>
                  <a:txBody>
                    <a:bodyPr/>
                    <a:lstStyle/>
                    <a:p>
                      <a:r>
                        <a:rPr lang="en-US" sz="1800" dirty="0"/>
                        <a:t>Volume (cm)</a:t>
                      </a:r>
                    </a:p>
                  </a:txBody>
                  <a:tcPr/>
                </a:tc>
                <a:tc>
                  <a:txBody>
                    <a:bodyPr/>
                    <a:lstStyle/>
                    <a:p>
                      <a:r>
                        <a:rPr lang="en-US" sz="1800" dirty="0"/>
                        <a:t>Plug  into Density formula</a:t>
                      </a:r>
                    </a:p>
                  </a:txBody>
                  <a:tcPr/>
                </a:tc>
                <a:tc>
                  <a:txBody>
                    <a:bodyPr/>
                    <a:lstStyle/>
                    <a:p>
                      <a:r>
                        <a:rPr lang="en-US" sz="1800" dirty="0"/>
                        <a:t>Density</a:t>
                      </a:r>
                    </a:p>
                  </a:txBody>
                  <a:tcPr/>
                </a:tc>
                <a:extLst>
                  <a:ext uri="{0D108BD9-81ED-4DB2-BD59-A6C34878D82A}">
                    <a16:rowId xmlns:a16="http://schemas.microsoft.com/office/drawing/2014/main" val="2387213620"/>
                  </a:ext>
                </a:extLst>
              </a:tr>
              <a:tr h="502554">
                <a:tc>
                  <a:txBody>
                    <a:bodyPr/>
                    <a:lstStyle/>
                    <a:p>
                      <a:r>
                        <a:rPr lang="en-US" sz="1800" dirty="0"/>
                        <a:t>Basalt</a:t>
                      </a:r>
                    </a:p>
                  </a:txBody>
                  <a:tcPr/>
                </a:tc>
                <a:tc>
                  <a:txBody>
                    <a:bodyPr/>
                    <a:lstStyle/>
                    <a:p>
                      <a:r>
                        <a:rPr lang="en-US" sz="1800" dirty="0"/>
                        <a:t>9 g</a:t>
                      </a:r>
                    </a:p>
                  </a:txBody>
                  <a:tcPr/>
                </a:tc>
                <a:tc>
                  <a:txBody>
                    <a:bodyPr/>
                    <a:lstStyle/>
                    <a:p>
                      <a:r>
                        <a:rPr lang="en-US" sz="1800" dirty="0"/>
                        <a:t>3 </a:t>
                      </a:r>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939604671"/>
                  </a:ext>
                </a:extLst>
              </a:tr>
              <a:tr h="502554">
                <a:tc>
                  <a:txBody>
                    <a:bodyPr/>
                    <a:lstStyle/>
                    <a:p>
                      <a:r>
                        <a:rPr lang="en-US" sz="1800" dirty="0"/>
                        <a:t>Granite</a:t>
                      </a:r>
                    </a:p>
                  </a:txBody>
                  <a:tcPr/>
                </a:tc>
                <a:tc>
                  <a:txBody>
                    <a:bodyPr/>
                    <a:lstStyle/>
                    <a:p>
                      <a:endParaRPr lang="en-US" sz="1800"/>
                    </a:p>
                  </a:txBody>
                  <a:tcPr/>
                </a:tc>
                <a:tc>
                  <a:txBody>
                    <a:bodyPr/>
                    <a:lstStyle/>
                    <a:p>
                      <a:r>
                        <a:rPr lang="en-US" sz="1800" dirty="0"/>
                        <a:t>4</a:t>
                      </a:r>
                    </a:p>
                  </a:txBody>
                  <a:tcPr/>
                </a:tc>
                <a:tc>
                  <a:txBody>
                    <a:bodyPr/>
                    <a:lstStyle/>
                    <a:p>
                      <a:endParaRPr lang="en-US" sz="1800" dirty="0"/>
                    </a:p>
                  </a:txBody>
                  <a:tcPr/>
                </a:tc>
                <a:tc>
                  <a:txBody>
                    <a:bodyPr/>
                    <a:lstStyle/>
                    <a:p>
                      <a:r>
                        <a:rPr lang="en-US" sz="1800" dirty="0"/>
                        <a:t>2.75 </a:t>
                      </a:r>
                    </a:p>
                  </a:txBody>
                  <a:tcPr/>
                </a:tc>
                <a:extLst>
                  <a:ext uri="{0D108BD9-81ED-4DB2-BD59-A6C34878D82A}">
                    <a16:rowId xmlns:a16="http://schemas.microsoft.com/office/drawing/2014/main" val="2685989053"/>
                  </a:ext>
                </a:extLst>
              </a:tr>
              <a:tr h="502554">
                <a:tc>
                  <a:txBody>
                    <a:bodyPr/>
                    <a:lstStyle/>
                    <a:p>
                      <a:r>
                        <a:rPr lang="en-US" sz="1800" dirty="0"/>
                        <a:t>Iron</a:t>
                      </a:r>
                    </a:p>
                  </a:txBody>
                  <a:tcPr/>
                </a:tc>
                <a:tc>
                  <a:txBody>
                    <a:bodyPr/>
                    <a:lstStyle/>
                    <a:p>
                      <a:endParaRPr lang="en-US" sz="1800"/>
                    </a:p>
                  </a:txBody>
                  <a:tcPr/>
                </a:tc>
                <a:tc>
                  <a:txBody>
                    <a:bodyPr/>
                    <a:lstStyle/>
                    <a:p>
                      <a:r>
                        <a:rPr lang="en-US" sz="1800" dirty="0"/>
                        <a:t>6</a:t>
                      </a:r>
                    </a:p>
                  </a:txBody>
                  <a:tcPr/>
                </a:tc>
                <a:tc>
                  <a:txBody>
                    <a:bodyPr/>
                    <a:lstStyle/>
                    <a:p>
                      <a:endParaRPr lang="en-US" sz="1800" dirty="0"/>
                    </a:p>
                  </a:txBody>
                  <a:tcPr/>
                </a:tc>
                <a:tc>
                  <a:txBody>
                    <a:bodyPr/>
                    <a:lstStyle/>
                    <a:p>
                      <a:r>
                        <a:rPr lang="en-US" sz="1800" dirty="0"/>
                        <a:t>7.87</a:t>
                      </a:r>
                    </a:p>
                  </a:txBody>
                  <a:tcPr/>
                </a:tc>
                <a:extLst>
                  <a:ext uri="{0D108BD9-81ED-4DB2-BD59-A6C34878D82A}">
                    <a16:rowId xmlns:a16="http://schemas.microsoft.com/office/drawing/2014/main" val="2784712718"/>
                  </a:ext>
                </a:extLst>
              </a:tr>
              <a:tr h="502554">
                <a:tc>
                  <a:txBody>
                    <a:bodyPr/>
                    <a:lstStyle/>
                    <a:p>
                      <a:r>
                        <a:rPr lang="en-US" sz="1800" dirty="0"/>
                        <a:t>Nickel</a:t>
                      </a:r>
                    </a:p>
                  </a:txBody>
                  <a:tcPr/>
                </a:tc>
                <a:tc>
                  <a:txBody>
                    <a:bodyPr/>
                    <a:lstStyle/>
                    <a:p>
                      <a:r>
                        <a:rPr lang="en-US" sz="1800" dirty="0"/>
                        <a:t>20.47 g</a:t>
                      </a:r>
                    </a:p>
                  </a:txBody>
                  <a:tcPr/>
                </a:tc>
                <a:tc>
                  <a:txBody>
                    <a:bodyPr/>
                    <a:lstStyle/>
                    <a:p>
                      <a:endParaRPr lang="en-US" sz="1800" dirty="0"/>
                    </a:p>
                  </a:txBody>
                  <a:tcPr/>
                </a:tc>
                <a:tc>
                  <a:txBody>
                    <a:bodyPr/>
                    <a:lstStyle/>
                    <a:p>
                      <a:endParaRPr lang="en-US" sz="1800" dirty="0"/>
                    </a:p>
                  </a:txBody>
                  <a:tcPr/>
                </a:tc>
                <a:tc>
                  <a:txBody>
                    <a:bodyPr/>
                    <a:lstStyle/>
                    <a:p>
                      <a:r>
                        <a:rPr lang="en-US" sz="1800" dirty="0"/>
                        <a:t>8.9</a:t>
                      </a:r>
                    </a:p>
                  </a:txBody>
                  <a:tcPr/>
                </a:tc>
                <a:extLst>
                  <a:ext uri="{0D108BD9-81ED-4DB2-BD59-A6C34878D82A}">
                    <a16:rowId xmlns:a16="http://schemas.microsoft.com/office/drawing/2014/main" val="3889848201"/>
                  </a:ext>
                </a:extLst>
              </a:tr>
              <a:tr h="502554">
                <a:tc>
                  <a:txBody>
                    <a:bodyPr/>
                    <a:lstStyle/>
                    <a:p>
                      <a:r>
                        <a:rPr lang="en-US" sz="1800" dirty="0"/>
                        <a:t>Quartz</a:t>
                      </a:r>
                    </a:p>
                  </a:txBody>
                  <a:tcPr/>
                </a:tc>
                <a:tc>
                  <a:txBody>
                    <a:bodyPr/>
                    <a:lstStyle/>
                    <a:p>
                      <a:r>
                        <a:rPr lang="en-US" sz="1800" dirty="0"/>
                        <a:t>13.26 g</a:t>
                      </a:r>
                    </a:p>
                  </a:txBody>
                  <a:tcPr/>
                </a:tc>
                <a:tc>
                  <a:txBody>
                    <a:bodyPr/>
                    <a:lstStyle/>
                    <a:p>
                      <a:r>
                        <a:rPr lang="en-US" sz="1800" dirty="0"/>
                        <a:t>5.1</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412792553"/>
                  </a:ext>
                </a:extLst>
              </a:tr>
              <a:tr h="502554">
                <a:tc>
                  <a:txBody>
                    <a:bodyPr/>
                    <a:lstStyle/>
                    <a:p>
                      <a:r>
                        <a:rPr lang="en-US" sz="1800" dirty="0"/>
                        <a:t>Aluminum</a:t>
                      </a:r>
                    </a:p>
                  </a:txBody>
                  <a:tcPr/>
                </a:tc>
                <a:tc>
                  <a:txBody>
                    <a:bodyPr/>
                    <a:lstStyle/>
                    <a:p>
                      <a:r>
                        <a:rPr lang="en-US" sz="1800" dirty="0"/>
                        <a:t>11.475</a:t>
                      </a:r>
                      <a:r>
                        <a:rPr lang="en-US" sz="1800" baseline="0" dirty="0"/>
                        <a:t> g</a:t>
                      </a:r>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a:t>2.7</a:t>
                      </a:r>
                    </a:p>
                  </a:txBody>
                  <a:tcPr/>
                </a:tc>
                <a:extLst>
                  <a:ext uri="{0D108BD9-81ED-4DB2-BD59-A6C34878D82A}">
                    <a16:rowId xmlns:a16="http://schemas.microsoft.com/office/drawing/2014/main" val="2912654259"/>
                  </a:ext>
                </a:extLst>
              </a:tr>
            </a:tbl>
          </a:graphicData>
        </a:graphic>
      </p:graphicFrame>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D208-1426-4F52-BE45-691EB764D65B}"/>
              </a:ext>
            </a:extLst>
          </p:cNvPr>
          <p:cNvSpPr>
            <a:spLocks noGrp="1"/>
          </p:cNvSpPr>
          <p:nvPr>
            <p:ph type="title"/>
          </p:nvPr>
        </p:nvSpPr>
        <p:spPr/>
        <p:txBody>
          <a:bodyPr/>
          <a:lstStyle/>
          <a:p>
            <a:pPr>
              <a:defRPr/>
            </a:pPr>
            <a:r>
              <a:rPr lang="en-US" dirty="0"/>
              <a:t>Do Now 2.12.20</a:t>
            </a:r>
          </a:p>
        </p:txBody>
      </p:sp>
      <p:sp>
        <p:nvSpPr>
          <p:cNvPr id="3" name="Content Placeholder 2">
            <a:extLst>
              <a:ext uri="{FF2B5EF4-FFF2-40B4-BE49-F238E27FC236}">
                <a16:creationId xmlns:a16="http://schemas.microsoft.com/office/drawing/2014/main" id="{368B2743-FC42-4219-B57C-63F31ACBFC33}"/>
              </a:ext>
            </a:extLst>
          </p:cNvPr>
          <p:cNvSpPr>
            <a:spLocks noGrp="1"/>
          </p:cNvSpPr>
          <p:nvPr>
            <p:ph idx="1"/>
          </p:nvPr>
        </p:nvSpPr>
        <p:spPr>
          <a:xfrm>
            <a:off x="76200" y="1981200"/>
            <a:ext cx="8991600" cy="5029200"/>
          </a:xfrm>
        </p:spPr>
        <p:txBody>
          <a:bodyPr>
            <a:normAutofit/>
          </a:bodyPr>
          <a:lstStyle/>
          <a:p>
            <a:pPr>
              <a:buFont typeface="Wingdings 2" panose="05020102010507070707" pitchFamily="18" charset="2"/>
              <a:buAutoNum type="arabicPeriod"/>
              <a:defRPr/>
            </a:pPr>
            <a:r>
              <a:rPr lang="en-US" sz="2800" dirty="0"/>
              <a:t>Why do we have different layers of the Earth? Explain.</a:t>
            </a:r>
          </a:p>
          <a:p>
            <a:pPr>
              <a:buFont typeface="Wingdings 2" panose="05020102010507070707" pitchFamily="18" charset="2"/>
              <a:buAutoNum type="arabicPeriod"/>
              <a:defRPr/>
            </a:pPr>
            <a:r>
              <a:rPr lang="en-US" sz="2800" dirty="0"/>
              <a:t>Fill  in  the bridge  map</a:t>
            </a:r>
          </a:p>
          <a:p>
            <a:pPr>
              <a:buFont typeface="Wingdings 2" panose="05020102010507070707" pitchFamily="18" charset="2"/>
              <a:buAutoNum type="arabicPeriod"/>
              <a:defRPr/>
            </a:pPr>
            <a:r>
              <a:rPr lang="en-US" sz="2800" dirty="0"/>
              <a:t>Why do plate tectonics move?</a:t>
            </a:r>
          </a:p>
          <a:p>
            <a:pPr>
              <a:buFont typeface="Wingdings 2" panose="05020102010507070707" pitchFamily="18" charset="2"/>
              <a:buAutoNum type="arabicPeriod"/>
              <a:defRPr/>
            </a:pPr>
            <a:r>
              <a:rPr lang="en-US" sz="2800" dirty="0"/>
              <a:t>Writing Wednesday: You have been  asked  to speak at  a conference. Write a  speech  about continental drift. Make sure you include the following words: </a:t>
            </a:r>
            <a:r>
              <a:rPr lang="en-US" sz="2800" dirty="0">
                <a:solidFill>
                  <a:srgbClr val="FF7C80"/>
                </a:solidFill>
              </a:rPr>
              <a:t>convection, plates, time, fossils, puzzle,  sea-floor spreading.</a:t>
            </a:r>
          </a:p>
          <a:p>
            <a:pPr marL="0" indent="0" algn="ctr">
              <a:buNone/>
              <a:defRPr/>
            </a:pPr>
            <a:r>
              <a:rPr lang="en-US" dirty="0">
                <a:solidFill>
                  <a:schemeClr val="accent6">
                    <a:lumMod val="60000"/>
                    <a:lumOff val="40000"/>
                  </a:schemeClr>
                </a:solidFill>
              </a:rPr>
              <a:t>Turn in your density lab to your period’s IN box if you didn’t turn it in yesterday</a:t>
            </a:r>
          </a:p>
          <a:p>
            <a:pPr>
              <a:buFont typeface="Wingdings 2" panose="05020102010507070707" pitchFamily="18" charset="2"/>
              <a:buAutoNum type="arabicPeriod"/>
              <a:defRPr/>
            </a:pPr>
            <a:endParaRPr lang="en-US" dirty="0"/>
          </a:p>
        </p:txBody>
      </p:sp>
      <p:pic>
        <p:nvPicPr>
          <p:cNvPr id="245764" name="Picture 3">
            <a:extLst>
              <a:ext uri="{FF2B5EF4-FFF2-40B4-BE49-F238E27FC236}">
                <a16:creationId xmlns:a16="http://schemas.microsoft.com/office/drawing/2014/main" id="{9C76B5D5-DC63-426E-977C-3DF8048FB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62200"/>
            <a:ext cx="40306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2C1E-9C51-498F-A38B-F6E6812796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98055C-8E6D-4442-97C1-E7BE489361BC}"/>
              </a:ext>
            </a:extLst>
          </p:cNvPr>
          <p:cNvSpPr>
            <a:spLocks noGrp="1"/>
          </p:cNvSpPr>
          <p:nvPr>
            <p:ph idx="1"/>
          </p:nvPr>
        </p:nvSpPr>
        <p:spPr/>
        <p:txBody>
          <a:bodyPr/>
          <a:lstStyle/>
          <a:p>
            <a:r>
              <a:rPr lang="en-US" b="1" dirty="0"/>
              <a:t>Read p. 525 – 537. </a:t>
            </a:r>
          </a:p>
          <a:p>
            <a:r>
              <a:rPr lang="en-US" b="1" dirty="0"/>
              <a:t>Complete p. 526 #5, </a:t>
            </a:r>
          </a:p>
          <a:p>
            <a:r>
              <a:rPr lang="en-US" b="1" dirty="0"/>
              <a:t>p. 529 #8-9, </a:t>
            </a:r>
          </a:p>
          <a:p>
            <a:r>
              <a:rPr lang="en-US" b="1" dirty="0"/>
              <a:t>p. 532#14-15, </a:t>
            </a:r>
          </a:p>
          <a:p>
            <a:r>
              <a:rPr lang="en-US" b="1" dirty="0"/>
              <a:t>p. 536 #18-20, </a:t>
            </a:r>
          </a:p>
          <a:p>
            <a:r>
              <a:rPr lang="en-US" b="1" dirty="0"/>
              <a:t>p. 537 #1-10. </a:t>
            </a:r>
          </a:p>
          <a:p>
            <a:r>
              <a:rPr lang="en-US" b="1" dirty="0"/>
              <a:t>Then Complete p. 583-588</a:t>
            </a:r>
            <a:endParaRPr lang="en-US" dirty="0"/>
          </a:p>
        </p:txBody>
      </p:sp>
    </p:spTree>
    <p:extLst>
      <p:ext uri="{BB962C8B-B14F-4D97-AF65-F5344CB8AC3E}">
        <p14:creationId xmlns:p14="http://schemas.microsoft.com/office/powerpoint/2010/main" val="115160787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BD8A-04F0-43C9-83D6-CDB9501D7761}"/>
              </a:ext>
            </a:extLst>
          </p:cNvPr>
          <p:cNvSpPr>
            <a:spLocks noGrp="1"/>
          </p:cNvSpPr>
          <p:nvPr>
            <p:ph type="title"/>
          </p:nvPr>
        </p:nvSpPr>
        <p:spPr/>
        <p:txBody>
          <a:bodyPr/>
          <a:lstStyle/>
          <a:p>
            <a:pPr>
              <a:defRPr/>
            </a:pPr>
            <a:r>
              <a:rPr lang="en-US" dirty="0"/>
              <a:t>Do Now 2.13.20</a:t>
            </a:r>
          </a:p>
        </p:txBody>
      </p:sp>
      <p:sp>
        <p:nvSpPr>
          <p:cNvPr id="3" name="Content Placeholder 2">
            <a:extLst>
              <a:ext uri="{FF2B5EF4-FFF2-40B4-BE49-F238E27FC236}">
                <a16:creationId xmlns:a16="http://schemas.microsoft.com/office/drawing/2014/main" id="{D6621FF4-C463-41E6-A0DF-16B889AD7EB1}"/>
              </a:ext>
            </a:extLst>
          </p:cNvPr>
          <p:cNvSpPr>
            <a:spLocks noGrp="1"/>
          </p:cNvSpPr>
          <p:nvPr>
            <p:ph idx="1"/>
          </p:nvPr>
        </p:nvSpPr>
        <p:spPr>
          <a:xfrm>
            <a:off x="76200" y="1905000"/>
            <a:ext cx="9067800" cy="4635500"/>
          </a:xfrm>
        </p:spPr>
        <p:txBody>
          <a:bodyPr/>
          <a:lstStyle/>
          <a:p>
            <a:pPr>
              <a:buFont typeface="Wingdings 2" panose="05020102010507070707" pitchFamily="18" charset="2"/>
              <a:buAutoNum type="arabicPeriod"/>
              <a:defRPr/>
            </a:pPr>
            <a:r>
              <a:rPr lang="en-US" sz="2400" dirty="0"/>
              <a:t>When  two continental plates converge, what forms?  Draw  a  picture  to  show  this</a:t>
            </a:r>
          </a:p>
          <a:p>
            <a:pPr>
              <a:buFont typeface="Wingdings 2" panose="05020102010507070707" pitchFamily="18" charset="2"/>
              <a:buAutoNum type="arabicPeriod"/>
              <a:defRPr/>
            </a:pPr>
            <a:r>
              <a:rPr lang="en-US" sz="2400" dirty="0"/>
              <a:t>When  two  oceanic plates  diverge, what forms?  Draw a  picture  to  show this</a:t>
            </a:r>
          </a:p>
          <a:p>
            <a:pPr>
              <a:buFont typeface="Wingdings 2" panose="05020102010507070707" pitchFamily="18" charset="2"/>
              <a:buAutoNum type="arabicPeriod"/>
              <a:defRPr/>
            </a:pPr>
            <a:r>
              <a:rPr lang="en-US" sz="2400" dirty="0"/>
              <a:t>When one continental and  one  oceanic  converge,  what  forms? Draw a  picture  to  show this</a:t>
            </a:r>
          </a:p>
          <a:p>
            <a:pPr>
              <a:buFont typeface="Wingdings 2" panose="05020102010507070707" pitchFamily="18" charset="2"/>
              <a:buAutoNum type="arabicPeriod"/>
              <a:defRPr/>
            </a:pPr>
            <a:r>
              <a:rPr lang="en-US" sz="2400" dirty="0"/>
              <a:t>What  is  a  real  world  example of  a  transform boundary? Explain  what  happens  there.</a:t>
            </a:r>
          </a:p>
          <a:p>
            <a:pPr marL="0" indent="0" algn="ctr">
              <a:buFont typeface="Wingdings 2" panose="05020102010507070707" pitchFamily="18" charset="2"/>
              <a:buNone/>
              <a:defRPr/>
            </a:pPr>
            <a:r>
              <a:rPr lang="en-US" sz="2000" dirty="0">
                <a:solidFill>
                  <a:srgbClr val="FF7C80"/>
                </a:solidFill>
              </a:rPr>
              <a:t>Have your snack tectonics lab sheet out on your desk from yesterday</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2FAD-AEA5-427D-825B-9BC24941FB2B}"/>
              </a:ext>
            </a:extLst>
          </p:cNvPr>
          <p:cNvSpPr>
            <a:spLocks noGrp="1"/>
          </p:cNvSpPr>
          <p:nvPr>
            <p:ph type="title"/>
          </p:nvPr>
        </p:nvSpPr>
        <p:spPr/>
        <p:txBody>
          <a:bodyPr/>
          <a:lstStyle/>
          <a:p>
            <a:pPr>
              <a:defRPr/>
            </a:pPr>
            <a:r>
              <a:rPr lang="en-US" dirty="0"/>
              <a:t>Do Now 2.15.19</a:t>
            </a:r>
          </a:p>
        </p:txBody>
      </p:sp>
      <p:sp>
        <p:nvSpPr>
          <p:cNvPr id="3" name="Content Placeholder 2">
            <a:extLst>
              <a:ext uri="{FF2B5EF4-FFF2-40B4-BE49-F238E27FC236}">
                <a16:creationId xmlns:a16="http://schemas.microsoft.com/office/drawing/2014/main" id="{AB43E4E5-5FBD-49C4-8DD3-FED08CD60A65}"/>
              </a:ext>
            </a:extLst>
          </p:cNvPr>
          <p:cNvSpPr>
            <a:spLocks noGrp="1"/>
          </p:cNvSpPr>
          <p:nvPr>
            <p:ph idx="1"/>
          </p:nvPr>
        </p:nvSpPr>
        <p:spPr>
          <a:xfrm>
            <a:off x="76200" y="2222500"/>
            <a:ext cx="9067800" cy="4559300"/>
          </a:xfrm>
        </p:spPr>
        <p:txBody>
          <a:bodyPr>
            <a:normAutofit fontScale="92500" lnSpcReduction="10000"/>
          </a:bodyPr>
          <a:lstStyle/>
          <a:p>
            <a:pPr marL="0" indent="0" algn="ctr">
              <a:buFont typeface="Wingdings 2" panose="05020102010507070707" pitchFamily="18" charset="2"/>
              <a:buNone/>
              <a:defRPr/>
            </a:pPr>
            <a:r>
              <a:rPr lang="en-US" sz="2000" dirty="0">
                <a:solidFill>
                  <a:srgbClr val="FF7C80"/>
                </a:solidFill>
              </a:rPr>
              <a:t>Grab this week’s article from the top of  the iPad cart</a:t>
            </a:r>
          </a:p>
          <a:p>
            <a:pPr>
              <a:buFont typeface="Wingdings 2" panose="05020102010507070707" pitchFamily="18" charset="2"/>
              <a:buAutoNum type="arabicPeriod"/>
              <a:defRPr/>
            </a:pPr>
            <a:r>
              <a:rPr lang="en-US" sz="2800" dirty="0"/>
              <a:t>What did you find interesting or surprising in  this week’s article?</a:t>
            </a:r>
          </a:p>
          <a:p>
            <a:pPr>
              <a:buFont typeface="Wingdings 2" panose="05020102010507070707" pitchFamily="18" charset="2"/>
              <a:buAutoNum type="arabicPeriod"/>
              <a:defRPr/>
            </a:pPr>
            <a:r>
              <a:rPr lang="en-US" sz="2800" dirty="0"/>
              <a:t>What topic(s) relate to  what we  have  learned  in  class?</a:t>
            </a:r>
          </a:p>
          <a:p>
            <a:pPr>
              <a:buFont typeface="Wingdings 2" panose="05020102010507070707" pitchFamily="18" charset="2"/>
              <a:buAutoNum type="arabicPeriod"/>
              <a:defRPr/>
            </a:pPr>
            <a:r>
              <a:rPr lang="en-US" sz="2800" dirty="0"/>
              <a:t>What  section(s) would you like to do further research on? Why?</a:t>
            </a:r>
          </a:p>
          <a:p>
            <a:pPr>
              <a:buFont typeface="Wingdings 2" panose="05020102010507070707" pitchFamily="18" charset="2"/>
              <a:buAutoNum type="arabicPeriod"/>
              <a:defRPr/>
            </a:pPr>
            <a:r>
              <a:rPr lang="en-US" sz="2800" dirty="0"/>
              <a:t>Count your neighbor’s “Do </a:t>
            </a:r>
            <a:r>
              <a:rPr lang="en-US" sz="2800" dirty="0" err="1"/>
              <a:t>Nows</a:t>
            </a:r>
            <a:r>
              <a:rPr lang="en-US" sz="2800" dirty="0"/>
              <a:t>” (They should have 5!)</a:t>
            </a:r>
          </a:p>
          <a:p>
            <a:pPr marL="0" indent="0" algn="ctr">
              <a:buFont typeface="Wingdings 2" panose="05020102010507070707" pitchFamily="18" charset="2"/>
              <a:buNone/>
              <a:defRPr/>
            </a:pPr>
            <a:r>
              <a:rPr lang="en-US" sz="2000" dirty="0">
                <a:solidFill>
                  <a:srgbClr val="FF7C80"/>
                </a:solidFill>
              </a:rPr>
              <a:t>If you still have your snack tectonic  lab sheet, turn it into your period’s IN box</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FD71-7105-40E2-B37B-364532F74DEC}"/>
              </a:ext>
            </a:extLst>
          </p:cNvPr>
          <p:cNvSpPr>
            <a:spLocks noGrp="1"/>
          </p:cNvSpPr>
          <p:nvPr>
            <p:ph type="title"/>
          </p:nvPr>
        </p:nvSpPr>
        <p:spPr/>
        <p:txBody>
          <a:bodyPr/>
          <a:lstStyle/>
          <a:p>
            <a:pPr>
              <a:defRPr/>
            </a:pPr>
            <a:r>
              <a:rPr lang="en-US" dirty="0"/>
              <a:t>Do Now 2.25.19</a:t>
            </a:r>
          </a:p>
        </p:txBody>
      </p:sp>
      <p:sp>
        <p:nvSpPr>
          <p:cNvPr id="3" name="Content Placeholder 2">
            <a:extLst>
              <a:ext uri="{FF2B5EF4-FFF2-40B4-BE49-F238E27FC236}">
                <a16:creationId xmlns:a16="http://schemas.microsoft.com/office/drawing/2014/main" id="{6DE20E64-4910-4ABD-A697-4CDD1426080C}"/>
              </a:ext>
            </a:extLst>
          </p:cNvPr>
          <p:cNvSpPr>
            <a:spLocks noGrp="1"/>
          </p:cNvSpPr>
          <p:nvPr>
            <p:ph idx="1"/>
          </p:nvPr>
        </p:nvSpPr>
        <p:spPr>
          <a:xfrm>
            <a:off x="152400" y="1981200"/>
            <a:ext cx="8991600" cy="4876800"/>
          </a:xfrm>
        </p:spPr>
        <p:txBody>
          <a:bodyPr>
            <a:normAutofit fontScale="92500"/>
          </a:bodyPr>
          <a:lstStyle/>
          <a:p>
            <a:pPr marL="0" indent="0" algn="ctr">
              <a:buFont typeface="Wingdings 2" panose="05020102010507070707" pitchFamily="18" charset="2"/>
              <a:buNone/>
              <a:defRPr/>
            </a:pPr>
            <a:r>
              <a:rPr lang="en-US" dirty="0">
                <a:solidFill>
                  <a:srgbClr val="FF7C80"/>
                </a:solidFill>
              </a:rPr>
              <a:t>Have your post cards out on your desk for your neighbor to see</a:t>
            </a:r>
          </a:p>
          <a:p>
            <a:pPr>
              <a:buFont typeface="Wingdings 2" panose="05020102010507070707" pitchFamily="18" charset="2"/>
              <a:buAutoNum type="arabicPeriod"/>
              <a:defRPr/>
            </a:pPr>
            <a:r>
              <a:rPr lang="en-US" sz="2400" dirty="0"/>
              <a:t>There was a 4.4 earthquake in Napa Valley, California over the break. What most likely caused this?</a:t>
            </a:r>
          </a:p>
          <a:p>
            <a:pPr>
              <a:buFont typeface="Wingdings 2" panose="05020102010507070707" pitchFamily="18" charset="2"/>
              <a:buAutoNum type="arabicPeriod"/>
              <a:defRPr/>
            </a:pPr>
            <a:r>
              <a:rPr lang="en-US" sz="2400" dirty="0"/>
              <a:t>How would you describe how the Red Sea formed?</a:t>
            </a:r>
          </a:p>
          <a:p>
            <a:pPr>
              <a:buFont typeface="Wingdings 2" panose="05020102010507070707" pitchFamily="18" charset="2"/>
              <a:buAutoNum type="arabicPeriod"/>
              <a:defRPr/>
            </a:pPr>
            <a:r>
              <a:rPr lang="en-US" sz="2400" dirty="0"/>
              <a:t>The layers of the Earth are made of many different elements. Where would you expect to find the most dense materials? Why?</a:t>
            </a:r>
          </a:p>
          <a:p>
            <a:pPr>
              <a:buFont typeface="Wingdings 2" panose="05020102010507070707" pitchFamily="18" charset="2"/>
              <a:buAutoNum type="arabicPeriod"/>
              <a:defRPr/>
            </a:pPr>
            <a:r>
              <a:rPr lang="en-US" sz="2400" dirty="0"/>
              <a:t>Iron and Nickel only have a density of about 8-9g/cm. The density of the inner core is around 13 g/cm. Why is this?</a:t>
            </a:r>
          </a:p>
          <a:p>
            <a:pPr>
              <a:buFont typeface="Wingdings 2" panose="05020102010507070707" pitchFamily="18" charset="2"/>
              <a:buAutoNum type="arabicPeriod"/>
              <a:defRPr/>
            </a:pPr>
            <a:r>
              <a:rPr lang="en-US" sz="2400" dirty="0"/>
              <a:t>Read your neighbor’s Post Cards. Indicate what type of boundary each post card is from by writing it on their paper off to the side of each post card.</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5D91-3E56-4D62-85F3-25A6CB3C875D}"/>
              </a:ext>
            </a:extLst>
          </p:cNvPr>
          <p:cNvSpPr>
            <a:spLocks noGrp="1"/>
          </p:cNvSpPr>
          <p:nvPr>
            <p:ph type="title"/>
          </p:nvPr>
        </p:nvSpPr>
        <p:spPr/>
        <p:txBody>
          <a:bodyPr/>
          <a:lstStyle/>
          <a:p>
            <a:pPr>
              <a:defRPr/>
            </a:pPr>
            <a:r>
              <a:rPr lang="en-US" dirty="0"/>
              <a:t>Your To-Do List for Unit 6  Test</a:t>
            </a:r>
          </a:p>
        </p:txBody>
      </p:sp>
      <p:sp>
        <p:nvSpPr>
          <p:cNvPr id="3" name="Content Placeholder 2">
            <a:extLst>
              <a:ext uri="{FF2B5EF4-FFF2-40B4-BE49-F238E27FC236}">
                <a16:creationId xmlns:a16="http://schemas.microsoft.com/office/drawing/2014/main" id="{4752DDEE-5F6F-4277-94EE-1D951CD33752}"/>
              </a:ext>
            </a:extLst>
          </p:cNvPr>
          <p:cNvSpPr>
            <a:spLocks noGrp="1"/>
          </p:cNvSpPr>
          <p:nvPr>
            <p:ph idx="1"/>
          </p:nvPr>
        </p:nvSpPr>
        <p:spPr>
          <a:xfrm>
            <a:off x="457200" y="2133600"/>
            <a:ext cx="8534400" cy="4648200"/>
          </a:xfrm>
        </p:spPr>
        <p:txBody>
          <a:bodyPr/>
          <a:lstStyle/>
          <a:p>
            <a:pPr>
              <a:buFont typeface="Wingdings 2" panose="05020102010507070707" pitchFamily="18" charset="2"/>
              <a:buAutoNum type="arabicPeriod"/>
              <a:defRPr/>
            </a:pPr>
            <a:r>
              <a:rPr lang="en-US" sz="2400" dirty="0"/>
              <a:t>Post cards</a:t>
            </a:r>
          </a:p>
          <a:p>
            <a:pPr>
              <a:buFont typeface="Wingdings 2" panose="05020102010507070707" pitchFamily="18" charset="2"/>
              <a:buAutoNum type="arabicPeriod"/>
              <a:defRPr/>
            </a:pPr>
            <a:r>
              <a:rPr lang="en-US" sz="2400" dirty="0"/>
              <a:t>Read p. 525 – 537 </a:t>
            </a:r>
          </a:p>
          <a:p>
            <a:pPr lvl="1">
              <a:buFont typeface="Wingdings 2" panose="05020102010507070707" pitchFamily="18" charset="2"/>
              <a:buAutoNum type="arabicPeriod"/>
              <a:defRPr/>
            </a:pPr>
            <a:r>
              <a:rPr lang="en-US" sz="2000" dirty="0"/>
              <a:t>Complete p. 526 #5, p. 529 #8-9, p. 532#14-15, p. 536 #18-20, p. 537 #1-10</a:t>
            </a:r>
          </a:p>
          <a:p>
            <a:pPr>
              <a:buFont typeface="Wingdings 2" panose="05020102010507070707" pitchFamily="18" charset="2"/>
              <a:buAutoNum type="arabicPeriod"/>
              <a:defRPr/>
            </a:pPr>
            <a:r>
              <a:rPr lang="en-US" sz="2400" dirty="0"/>
              <a:t>Unit 6 Study Guide</a:t>
            </a:r>
          </a:p>
          <a:p>
            <a:pPr>
              <a:buFont typeface="Wingdings 2" panose="05020102010507070707" pitchFamily="18" charset="2"/>
              <a:buAutoNum type="arabicPeriod"/>
              <a:defRPr/>
            </a:pPr>
            <a:r>
              <a:rPr lang="en-US" sz="2400" dirty="0"/>
              <a:t>Complete p. 583-588</a:t>
            </a:r>
          </a:p>
          <a:p>
            <a:pPr>
              <a:buFont typeface="Wingdings 2" panose="05020102010507070707" pitchFamily="18" charset="2"/>
              <a:buAutoNum type="arabicPeriod"/>
              <a:defRPr/>
            </a:pPr>
            <a:r>
              <a:rPr lang="en-US" sz="2400" dirty="0"/>
              <a:t>Get Unit 6 Folder in order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487D-D479-4BE6-8E92-7DB6582C90F7}"/>
              </a:ext>
            </a:extLst>
          </p:cNvPr>
          <p:cNvSpPr>
            <a:spLocks noGrp="1"/>
          </p:cNvSpPr>
          <p:nvPr>
            <p:ph type="title"/>
          </p:nvPr>
        </p:nvSpPr>
        <p:spPr/>
        <p:txBody>
          <a:bodyPr/>
          <a:lstStyle/>
          <a:p>
            <a:r>
              <a:rPr lang="en-US" dirty="0"/>
              <a:t>Quick Reminders</a:t>
            </a:r>
          </a:p>
        </p:txBody>
      </p:sp>
      <p:sp>
        <p:nvSpPr>
          <p:cNvPr id="3" name="Content Placeholder 2">
            <a:extLst>
              <a:ext uri="{FF2B5EF4-FFF2-40B4-BE49-F238E27FC236}">
                <a16:creationId xmlns:a16="http://schemas.microsoft.com/office/drawing/2014/main" id="{4E251189-E543-4DA5-859D-6074B7B8C3E6}"/>
              </a:ext>
            </a:extLst>
          </p:cNvPr>
          <p:cNvSpPr>
            <a:spLocks noGrp="1"/>
          </p:cNvSpPr>
          <p:nvPr>
            <p:ph idx="1"/>
          </p:nvPr>
        </p:nvSpPr>
        <p:spPr/>
        <p:txBody>
          <a:bodyPr/>
          <a:lstStyle/>
          <a:p>
            <a:r>
              <a:rPr lang="en-US" dirty="0">
                <a:ea typeface="+mn-lt"/>
                <a:cs typeface="+mn-lt"/>
              </a:rPr>
              <a:t>Make sure you have turned in your GREEN syllabus</a:t>
            </a:r>
          </a:p>
          <a:p>
            <a:r>
              <a:rPr lang="en-US" dirty="0">
                <a:ea typeface="+mn-lt"/>
                <a:cs typeface="+mn-lt"/>
              </a:rPr>
              <a:t>Make sure you have turned in your PINK flipped classroom</a:t>
            </a:r>
          </a:p>
          <a:p>
            <a:r>
              <a:rPr lang="en-US" dirty="0">
                <a:ea typeface="+mn-lt"/>
                <a:cs typeface="+mn-lt"/>
              </a:rPr>
              <a:t>Make sure you have turned in your YELLOW lab safety sheet</a:t>
            </a:r>
          </a:p>
          <a:p>
            <a:r>
              <a:rPr lang="en-US">
                <a:ea typeface="+mn-lt"/>
                <a:cs typeface="+mn-lt"/>
              </a:rPr>
              <a:t>Edpuzzle videos were due TODAY</a:t>
            </a:r>
          </a:p>
          <a:p>
            <a:r>
              <a:rPr lang="en-US" dirty="0">
                <a:ea typeface="+mn-lt"/>
                <a:cs typeface="+mn-lt"/>
              </a:rPr>
              <a:t>Circle Map is due TOMORROW</a:t>
            </a:r>
          </a:p>
          <a:p>
            <a:r>
              <a:rPr lang="en-US"/>
              <a:t>Tomorrow we have our first lab!!</a:t>
            </a:r>
            <a:endParaRPr lang="en-US" dirty="0"/>
          </a:p>
        </p:txBody>
      </p:sp>
    </p:spTree>
    <p:extLst>
      <p:ext uri="{BB962C8B-B14F-4D97-AF65-F5344CB8AC3E}">
        <p14:creationId xmlns:p14="http://schemas.microsoft.com/office/powerpoint/2010/main" val="207224049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6CA4E-E017-40A8-9BDB-7B564F601ED7}"/>
              </a:ext>
            </a:extLst>
          </p:cNvPr>
          <p:cNvSpPr>
            <a:spLocks noGrp="1"/>
          </p:cNvSpPr>
          <p:nvPr>
            <p:ph type="title"/>
          </p:nvPr>
        </p:nvSpPr>
        <p:spPr/>
        <p:txBody>
          <a:bodyPr/>
          <a:lstStyle/>
          <a:p>
            <a:pPr>
              <a:defRPr/>
            </a:pPr>
            <a:r>
              <a:rPr lang="en-US" dirty="0"/>
              <a:t>Do Now 2.26.19</a:t>
            </a:r>
          </a:p>
        </p:txBody>
      </p:sp>
      <p:sp>
        <p:nvSpPr>
          <p:cNvPr id="3" name="Content Placeholder 2">
            <a:extLst>
              <a:ext uri="{FF2B5EF4-FFF2-40B4-BE49-F238E27FC236}">
                <a16:creationId xmlns:a16="http://schemas.microsoft.com/office/drawing/2014/main" id="{287C4753-DC8A-4801-902F-AA42BA74E3EF}"/>
              </a:ext>
            </a:extLst>
          </p:cNvPr>
          <p:cNvSpPr>
            <a:spLocks noGrp="1"/>
          </p:cNvSpPr>
          <p:nvPr>
            <p:ph idx="1"/>
          </p:nvPr>
        </p:nvSpPr>
        <p:spPr>
          <a:xfrm>
            <a:off x="76200" y="2222500"/>
            <a:ext cx="8991600" cy="4635500"/>
          </a:xfrm>
        </p:spPr>
        <p:txBody>
          <a:bodyPr/>
          <a:lstStyle/>
          <a:p>
            <a:pPr marL="0" indent="0" algn="ctr">
              <a:buFont typeface="Wingdings 2" panose="05020102010507070707" pitchFamily="18" charset="2"/>
              <a:buNone/>
              <a:defRPr/>
            </a:pPr>
            <a:r>
              <a:rPr lang="en-US" sz="2000" dirty="0">
                <a:solidFill>
                  <a:srgbClr val="FF7C80"/>
                </a:solidFill>
              </a:rPr>
              <a:t>Have your study guide out on your desk for Mrs. </a:t>
            </a:r>
            <a:r>
              <a:rPr lang="en-US" sz="2000" dirty="0" err="1">
                <a:solidFill>
                  <a:srgbClr val="FF7C80"/>
                </a:solidFill>
              </a:rPr>
              <a:t>Dwills</a:t>
            </a:r>
            <a:r>
              <a:rPr lang="en-US" sz="2000" dirty="0">
                <a:solidFill>
                  <a:srgbClr val="FF7C80"/>
                </a:solidFill>
              </a:rPr>
              <a:t> to check</a:t>
            </a:r>
          </a:p>
          <a:p>
            <a:pPr>
              <a:buFont typeface="Wingdings 2" panose="05020102010507070707" pitchFamily="18" charset="2"/>
              <a:buAutoNum type="arabicPeriod"/>
              <a:defRPr/>
            </a:pPr>
            <a:r>
              <a:rPr lang="en-US" sz="2400" dirty="0"/>
              <a:t>Order the layers of the Earth by thinnest to thickest.</a:t>
            </a:r>
          </a:p>
          <a:p>
            <a:pPr>
              <a:buFont typeface="Wingdings 2" panose="05020102010507070707" pitchFamily="18" charset="2"/>
              <a:buAutoNum type="arabicPeriod"/>
              <a:defRPr/>
            </a:pPr>
            <a:r>
              <a:rPr lang="en-US" sz="2400" dirty="0"/>
              <a:t>Why is the Atlantic Ocean getting bigger and the Pacific getting smaller? Draw a picture to show this.</a:t>
            </a:r>
          </a:p>
          <a:p>
            <a:pPr>
              <a:buFont typeface="Wingdings 2" panose="05020102010507070707" pitchFamily="18" charset="2"/>
              <a:buAutoNum type="arabicPeriod"/>
              <a:defRPr/>
            </a:pPr>
            <a:r>
              <a:rPr lang="en-US" sz="2400" dirty="0"/>
              <a:t>What do you feel confident about in Unit 6?</a:t>
            </a:r>
          </a:p>
          <a:p>
            <a:pPr>
              <a:buFont typeface="Wingdings 2" panose="05020102010507070707" pitchFamily="18" charset="2"/>
              <a:buAutoNum type="arabicPeriod"/>
              <a:defRPr/>
            </a:pPr>
            <a:r>
              <a:rPr lang="en-US" sz="2400" dirty="0"/>
              <a:t>What do you still have questions about for Unit 6?</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8983B-95B0-4E9B-99DC-330877487F28}"/>
              </a:ext>
            </a:extLst>
          </p:cNvPr>
          <p:cNvSpPr>
            <a:spLocks noGrp="1"/>
          </p:cNvSpPr>
          <p:nvPr>
            <p:ph type="title"/>
          </p:nvPr>
        </p:nvSpPr>
        <p:spPr/>
        <p:txBody>
          <a:bodyPr/>
          <a:lstStyle/>
          <a:p>
            <a:pPr>
              <a:defRPr/>
            </a:pPr>
            <a:r>
              <a:rPr lang="en-US" dirty="0"/>
              <a:t>Do Now 2.27.19</a:t>
            </a:r>
          </a:p>
        </p:txBody>
      </p:sp>
      <p:sp>
        <p:nvSpPr>
          <p:cNvPr id="3" name="Content Placeholder 2">
            <a:extLst>
              <a:ext uri="{FF2B5EF4-FFF2-40B4-BE49-F238E27FC236}">
                <a16:creationId xmlns:a16="http://schemas.microsoft.com/office/drawing/2014/main" id="{38D55D88-7110-41DC-8726-D53FEA6116F4}"/>
              </a:ext>
            </a:extLst>
          </p:cNvPr>
          <p:cNvSpPr>
            <a:spLocks noGrp="1"/>
          </p:cNvSpPr>
          <p:nvPr>
            <p:ph idx="1"/>
          </p:nvPr>
        </p:nvSpPr>
        <p:spPr>
          <a:xfrm>
            <a:off x="152400" y="2057400"/>
            <a:ext cx="8839200" cy="4724400"/>
          </a:xfrm>
        </p:spPr>
        <p:txBody>
          <a:bodyPr/>
          <a:lstStyle/>
          <a:p>
            <a:pPr marL="0" indent="0" algn="ctr">
              <a:buFont typeface="Wingdings 2" panose="05020102010507070707" pitchFamily="18" charset="2"/>
              <a:buNone/>
              <a:defRPr/>
            </a:pPr>
            <a:r>
              <a:rPr lang="en-US" sz="2400" dirty="0">
                <a:solidFill>
                  <a:srgbClr val="FF7C80"/>
                </a:solidFill>
              </a:rPr>
              <a:t>Have your Unit 6  Folder out on your desk</a:t>
            </a:r>
          </a:p>
          <a:p>
            <a:pPr>
              <a:buFont typeface="Wingdings 2" panose="05020102010507070707" pitchFamily="18" charset="2"/>
              <a:buAutoNum type="arabicPeriod"/>
              <a:defRPr/>
            </a:pPr>
            <a:r>
              <a:rPr lang="en-US" sz="2400" dirty="0"/>
              <a:t>What proof did Alfred Wegner have of continental drift?</a:t>
            </a:r>
          </a:p>
          <a:p>
            <a:pPr>
              <a:buFont typeface="Wingdings 2" panose="05020102010507070707" pitchFamily="18" charset="2"/>
              <a:buAutoNum type="arabicPeriod"/>
              <a:defRPr/>
            </a:pPr>
            <a:r>
              <a:rPr lang="en-US" sz="2400" dirty="0"/>
              <a:t>What makes plate tectonics move?</a:t>
            </a:r>
          </a:p>
          <a:p>
            <a:pPr>
              <a:buFont typeface="Wingdings 2" panose="05020102010507070707" pitchFamily="18" charset="2"/>
              <a:buAutoNum type="arabicPeriod"/>
              <a:defRPr/>
            </a:pPr>
            <a:r>
              <a:rPr lang="en-US" sz="2400" b="1" u="sng" dirty="0"/>
              <a:t>Writing Wednesday: </a:t>
            </a:r>
            <a:r>
              <a:rPr lang="en-US" sz="2400" dirty="0"/>
              <a:t>Write a letter to a rising 6</a:t>
            </a:r>
            <a:r>
              <a:rPr lang="en-US" sz="2400" baseline="30000" dirty="0"/>
              <a:t>th</a:t>
            </a:r>
            <a:r>
              <a:rPr lang="en-US" sz="2400" dirty="0"/>
              <a:t> grader preparing them for Unit 6. Explain the best, most challenging, and assignments they might complete. Include the things they will learn and WHY they are learning them.</a:t>
            </a:r>
          </a:p>
          <a:p>
            <a:pPr>
              <a:buFont typeface="Wingdings 2" panose="05020102010507070707" pitchFamily="18" charset="2"/>
              <a:buAutoNum type="arabicPeriod"/>
              <a:defRPr/>
            </a:pPr>
            <a:r>
              <a:rPr lang="en-US" sz="2400" dirty="0"/>
              <a:t>Any last minute questions before the test?</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19C7-92CB-42DF-87F2-3C9004F16429}"/>
              </a:ext>
            </a:extLst>
          </p:cNvPr>
          <p:cNvSpPr>
            <a:spLocks noGrp="1"/>
          </p:cNvSpPr>
          <p:nvPr>
            <p:ph type="title"/>
          </p:nvPr>
        </p:nvSpPr>
        <p:spPr/>
        <p:txBody>
          <a:bodyPr/>
          <a:lstStyle/>
          <a:p>
            <a:pPr>
              <a:defRPr/>
            </a:pPr>
            <a:r>
              <a:rPr lang="en-US" dirty="0"/>
              <a:t>Unit 6 Test</a:t>
            </a:r>
          </a:p>
        </p:txBody>
      </p:sp>
      <p:pic>
        <p:nvPicPr>
          <p:cNvPr id="4" name="Content Placeholder 3">
            <a:extLst>
              <a:ext uri="{FF2B5EF4-FFF2-40B4-BE49-F238E27FC236}">
                <a16:creationId xmlns:a16="http://schemas.microsoft.com/office/drawing/2014/main" id="{3D6232DC-AAF9-4D91-AAC6-E336E4AE03F9}"/>
              </a:ext>
            </a:extLst>
          </p:cNvPr>
          <p:cNvPicPr>
            <a:picLocks noGrp="1" noChangeAspect="1"/>
          </p:cNvPicPr>
          <p:nvPr>
            <p:ph idx="1"/>
          </p:nvPr>
        </p:nvPicPr>
        <p:blipFill>
          <a:blip r:embed="rId2"/>
          <a:srcRect b="50049"/>
          <a:stretch>
            <a:fillRect/>
          </a:stretch>
        </p:blipFill>
        <p:spPr bwMode="auto">
          <a:xfrm>
            <a:off x="1295400" y="2438400"/>
            <a:ext cx="6257925" cy="4168775"/>
          </a:xfrm>
        </p:spPr>
      </p:pic>
      <p:sp>
        <p:nvSpPr>
          <p:cNvPr id="5" name="Rectangle 4">
            <a:extLst>
              <a:ext uri="{FF2B5EF4-FFF2-40B4-BE49-F238E27FC236}">
                <a16:creationId xmlns:a16="http://schemas.microsoft.com/office/drawing/2014/main" id="{F9070699-EA08-4C46-BBA6-C32FCF19B1FF}"/>
              </a:ext>
            </a:extLst>
          </p:cNvPr>
          <p:cNvSpPr/>
          <p:nvPr/>
        </p:nvSpPr>
        <p:spPr>
          <a:xfrm>
            <a:off x="6096000" y="3733800"/>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63B3D905-08DF-4B56-BFA1-C9E10BC4C0F8}"/>
              </a:ext>
            </a:extLst>
          </p:cNvPr>
          <p:cNvSpPr/>
          <p:nvPr/>
        </p:nvSpPr>
        <p:spPr>
          <a:xfrm>
            <a:off x="6096000" y="4114800"/>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4C232C07-90C0-4ED8-A4D3-FB629DF8013D}"/>
              </a:ext>
            </a:extLst>
          </p:cNvPr>
          <p:cNvSpPr/>
          <p:nvPr/>
        </p:nvSpPr>
        <p:spPr>
          <a:xfrm>
            <a:off x="6019800" y="4475163"/>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20596553-FF14-4002-90D9-2CD005344797}"/>
              </a:ext>
            </a:extLst>
          </p:cNvPr>
          <p:cNvSpPr/>
          <p:nvPr/>
        </p:nvSpPr>
        <p:spPr>
          <a:xfrm>
            <a:off x="5943600" y="4837113"/>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E904-E013-4729-A7FB-12B3E1BD610A}"/>
              </a:ext>
            </a:extLst>
          </p:cNvPr>
          <p:cNvSpPr>
            <a:spLocks noGrp="1"/>
          </p:cNvSpPr>
          <p:nvPr>
            <p:ph type="title"/>
          </p:nvPr>
        </p:nvSpPr>
        <p:spPr/>
        <p:txBody>
          <a:bodyPr/>
          <a:lstStyle/>
          <a:p>
            <a:pPr>
              <a:defRPr/>
            </a:pPr>
            <a:r>
              <a:rPr lang="en-US" dirty="0"/>
              <a:t>Do Now  2.28.19</a:t>
            </a:r>
          </a:p>
        </p:txBody>
      </p:sp>
      <p:sp>
        <p:nvSpPr>
          <p:cNvPr id="3" name="Content Placeholder 2">
            <a:extLst>
              <a:ext uri="{FF2B5EF4-FFF2-40B4-BE49-F238E27FC236}">
                <a16:creationId xmlns:a16="http://schemas.microsoft.com/office/drawing/2014/main" id="{F671E983-8817-4E5A-BFC0-ED09776E6566}"/>
              </a:ext>
            </a:extLst>
          </p:cNvPr>
          <p:cNvSpPr>
            <a:spLocks noGrp="1"/>
          </p:cNvSpPr>
          <p:nvPr>
            <p:ph idx="1"/>
          </p:nvPr>
        </p:nvSpPr>
        <p:spPr>
          <a:xfrm>
            <a:off x="76200" y="2222500"/>
            <a:ext cx="9067800" cy="4559300"/>
          </a:xfrm>
        </p:spPr>
        <p:txBody>
          <a:bodyPr/>
          <a:lstStyle/>
          <a:p>
            <a:pPr marL="0" indent="0" algn="ctr">
              <a:buFont typeface="Wingdings 2" panose="05020102010507070707" pitchFamily="18" charset="2"/>
              <a:buNone/>
              <a:defRPr/>
            </a:pPr>
            <a:r>
              <a:rPr lang="en-US" sz="2400" dirty="0">
                <a:solidFill>
                  <a:srgbClr val="FF7C80"/>
                </a:solidFill>
              </a:rPr>
              <a:t>Turn in your word searches to your period’s IN box</a:t>
            </a:r>
          </a:p>
          <a:p>
            <a:pPr>
              <a:buFont typeface="Wingdings 2" panose="05020102010507070707" pitchFamily="18" charset="2"/>
              <a:buAutoNum type="arabicPeriod"/>
              <a:defRPr/>
            </a:pPr>
            <a:r>
              <a:rPr lang="en-US" sz="2400" dirty="0"/>
              <a:t>What  did  you think you did well on for the  Unit 6 Test?</a:t>
            </a:r>
          </a:p>
          <a:p>
            <a:pPr>
              <a:buFont typeface="Wingdings 2" panose="05020102010507070707" pitchFamily="18" charset="2"/>
              <a:buAutoNum type="arabicPeriod"/>
              <a:defRPr/>
            </a:pPr>
            <a:r>
              <a:rPr lang="en-US" sz="2400" dirty="0"/>
              <a:t>What questions were  you not too  confident  about?</a:t>
            </a:r>
          </a:p>
          <a:p>
            <a:pPr>
              <a:buFont typeface="Wingdings 2" panose="05020102010507070707" pitchFamily="18" charset="2"/>
              <a:buAutoNum type="arabicPeriod"/>
              <a:defRPr/>
            </a:pPr>
            <a:r>
              <a:rPr lang="en-US" sz="2400" dirty="0"/>
              <a:t>How could you have  prepared  for  yesterday’s  test? How much studying did you ACTUALLY do  on a scale of 1-10?</a:t>
            </a:r>
          </a:p>
          <a:p>
            <a:pPr>
              <a:buFont typeface="Wingdings 2" panose="05020102010507070707" pitchFamily="18" charset="2"/>
              <a:buAutoNum type="arabicPeriod"/>
              <a:defRPr/>
            </a:pPr>
            <a:r>
              <a:rPr lang="en-US" sz="2400" dirty="0"/>
              <a:t>How  could you “change  the  world” knowing the  information you now  know about Unit 6?</a:t>
            </a:r>
          </a:p>
          <a:p>
            <a:pPr>
              <a:buFont typeface="Wingdings 2" panose="05020102010507070707" pitchFamily="18" charset="2"/>
              <a:buAutoNum type="arabicPeriod"/>
              <a:defRPr/>
            </a:pPr>
            <a:endParaRPr lang="en-US" dirty="0"/>
          </a:p>
          <a:p>
            <a:pPr>
              <a:buFont typeface="Wingdings 2" panose="05020102010507070707" pitchFamily="18" charset="2"/>
              <a:buAutoNum type="arabicPeriod"/>
              <a:defRPr/>
            </a:pPr>
            <a:endParaRPr lang="en-US"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410F-7104-438F-89E3-5145D222211D}"/>
              </a:ext>
            </a:extLst>
          </p:cNvPr>
          <p:cNvSpPr>
            <a:spLocks noGrp="1"/>
          </p:cNvSpPr>
          <p:nvPr>
            <p:ph type="title"/>
          </p:nvPr>
        </p:nvSpPr>
        <p:spPr/>
        <p:txBody>
          <a:bodyPr/>
          <a:lstStyle/>
          <a:p>
            <a:pPr>
              <a:defRPr/>
            </a:pPr>
            <a:r>
              <a:rPr lang="en-US" dirty="0"/>
              <a:t>Do Now 3.1.19</a:t>
            </a:r>
          </a:p>
        </p:txBody>
      </p:sp>
      <p:sp>
        <p:nvSpPr>
          <p:cNvPr id="3" name="Content Placeholder 2">
            <a:extLst>
              <a:ext uri="{FF2B5EF4-FFF2-40B4-BE49-F238E27FC236}">
                <a16:creationId xmlns:a16="http://schemas.microsoft.com/office/drawing/2014/main" id="{C15E316D-959D-476E-B984-365C337FF9CC}"/>
              </a:ext>
            </a:extLst>
          </p:cNvPr>
          <p:cNvSpPr>
            <a:spLocks noGrp="1"/>
          </p:cNvSpPr>
          <p:nvPr>
            <p:ph idx="1"/>
          </p:nvPr>
        </p:nvSpPr>
        <p:spPr>
          <a:xfrm>
            <a:off x="76200" y="2222500"/>
            <a:ext cx="9067800" cy="4635500"/>
          </a:xfrm>
        </p:spPr>
        <p:txBody>
          <a:bodyPr>
            <a:normAutofit fontScale="92500"/>
          </a:bodyPr>
          <a:lstStyle/>
          <a:p>
            <a:pPr marL="0" indent="0" algn="ctr">
              <a:buFont typeface="Wingdings 2" panose="05020102010507070707" pitchFamily="18" charset="2"/>
              <a:buNone/>
              <a:defRPr/>
            </a:pPr>
            <a:r>
              <a:rPr lang="en-US" dirty="0">
                <a:solidFill>
                  <a:srgbClr val="FF7C80"/>
                </a:solidFill>
              </a:rPr>
              <a:t>Pick up a  copy of this week’s article from the iPad cart</a:t>
            </a:r>
          </a:p>
          <a:p>
            <a:pPr>
              <a:buFont typeface="Wingdings 2" panose="05020102010507070707" pitchFamily="18" charset="2"/>
              <a:buAutoNum type="arabicPeriod"/>
              <a:defRPr/>
            </a:pPr>
            <a:r>
              <a:rPr lang="en-US" sz="2800" dirty="0"/>
              <a:t>What did you find interesting or surprising in this week’s article?</a:t>
            </a:r>
          </a:p>
          <a:p>
            <a:pPr>
              <a:buFont typeface="Wingdings 2" panose="05020102010507070707" pitchFamily="18" charset="2"/>
              <a:buAutoNum type="arabicPeriod"/>
              <a:defRPr/>
            </a:pPr>
            <a:r>
              <a:rPr lang="en-US" sz="2800" dirty="0"/>
              <a:t>What section(s) relate to what we have learned in class?</a:t>
            </a:r>
          </a:p>
          <a:p>
            <a:pPr>
              <a:buFont typeface="Wingdings 2" panose="05020102010507070707" pitchFamily="18" charset="2"/>
              <a:buAutoNum type="arabicPeriod"/>
              <a:defRPr/>
            </a:pPr>
            <a:r>
              <a:rPr lang="en-US" sz="2800" dirty="0"/>
              <a:t>What section(s) would you like to do further research on? Why?</a:t>
            </a:r>
          </a:p>
          <a:p>
            <a:pPr>
              <a:buFont typeface="Wingdings 2" panose="05020102010507070707" pitchFamily="18" charset="2"/>
              <a:buAutoNum type="arabicPeriod"/>
              <a:defRPr/>
            </a:pPr>
            <a:r>
              <a:rPr lang="en-US" sz="2800" dirty="0"/>
              <a:t>Count your neighbor’s “Do </a:t>
            </a:r>
            <a:r>
              <a:rPr lang="en-US" sz="2800" dirty="0" err="1"/>
              <a:t>Nows</a:t>
            </a:r>
            <a:r>
              <a:rPr lang="en-US" sz="2800" dirty="0"/>
              <a:t>” (They should have 5!)</a:t>
            </a:r>
          </a:p>
          <a:p>
            <a:pPr marL="0" indent="0" algn="ctr">
              <a:buFont typeface="Wingdings 2" panose="05020102010507070707" pitchFamily="18" charset="2"/>
              <a:buNone/>
              <a:defRPr/>
            </a:pPr>
            <a:r>
              <a:rPr lang="en-US" dirty="0">
                <a:solidFill>
                  <a:srgbClr val="FF7C80"/>
                </a:solidFill>
              </a:rPr>
              <a:t>Turn in your enrichment to your period’s IN box. KEEP your remediation if you have it</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AFB5A-7D2E-459E-872A-74F3A0CAAD92}"/>
              </a:ext>
            </a:extLst>
          </p:cNvPr>
          <p:cNvSpPr>
            <a:spLocks noGrp="1"/>
          </p:cNvSpPr>
          <p:nvPr>
            <p:ph type="title"/>
          </p:nvPr>
        </p:nvSpPr>
        <p:spPr/>
        <p:txBody>
          <a:bodyPr/>
          <a:lstStyle/>
          <a:p>
            <a:pPr>
              <a:defRPr/>
            </a:pPr>
            <a:r>
              <a:rPr lang="en-US" dirty="0"/>
              <a:t>After your Vocab (due Friday)</a:t>
            </a:r>
          </a:p>
        </p:txBody>
      </p:sp>
      <p:sp>
        <p:nvSpPr>
          <p:cNvPr id="3" name="Content Placeholder 2">
            <a:extLst>
              <a:ext uri="{FF2B5EF4-FFF2-40B4-BE49-F238E27FC236}">
                <a16:creationId xmlns:a16="http://schemas.microsoft.com/office/drawing/2014/main" id="{48C0EB84-2D64-4FC8-A06D-ECB4B81BFE83}"/>
              </a:ext>
            </a:extLst>
          </p:cNvPr>
          <p:cNvSpPr>
            <a:spLocks noGrp="1"/>
          </p:cNvSpPr>
          <p:nvPr>
            <p:ph idx="1"/>
          </p:nvPr>
        </p:nvSpPr>
        <p:spPr>
          <a:xfrm>
            <a:off x="809625" y="1752600"/>
            <a:ext cx="7524750" cy="5029200"/>
          </a:xfrm>
        </p:spPr>
        <p:txBody>
          <a:bodyPr/>
          <a:lstStyle/>
          <a:p>
            <a:pPr>
              <a:defRPr/>
            </a:pPr>
            <a:r>
              <a:rPr lang="en-US" sz="2400" dirty="0"/>
              <a:t>Read  p. 593 – 603</a:t>
            </a:r>
          </a:p>
          <a:p>
            <a:pPr lvl="1">
              <a:defRPr/>
            </a:pPr>
            <a:r>
              <a:rPr lang="en-US" sz="2000" dirty="0"/>
              <a:t>P.  593  #1-3</a:t>
            </a:r>
          </a:p>
          <a:p>
            <a:pPr lvl="1">
              <a:defRPr/>
            </a:pPr>
            <a:r>
              <a:rPr lang="en-US" sz="2000" dirty="0"/>
              <a:t>P. 594  #5</a:t>
            </a:r>
          </a:p>
          <a:p>
            <a:pPr lvl="1">
              <a:defRPr/>
            </a:pPr>
            <a:r>
              <a:rPr lang="en-US" sz="2000" dirty="0"/>
              <a:t>P.  595 #7</a:t>
            </a:r>
          </a:p>
          <a:p>
            <a:pPr lvl="1">
              <a:defRPr/>
            </a:pPr>
            <a:r>
              <a:rPr lang="en-US" sz="2000" dirty="0"/>
              <a:t>P. 597  #10</a:t>
            </a:r>
          </a:p>
          <a:p>
            <a:pPr lvl="1">
              <a:defRPr/>
            </a:pPr>
            <a:r>
              <a:rPr lang="en-US" sz="2000" dirty="0"/>
              <a:t>P.  600  #14</a:t>
            </a:r>
          </a:p>
          <a:p>
            <a:pPr lvl="1">
              <a:defRPr/>
            </a:pPr>
            <a:r>
              <a:rPr lang="en-US" sz="2000" dirty="0"/>
              <a:t>P. 601  # 15</a:t>
            </a:r>
          </a:p>
          <a:p>
            <a:pPr lvl="1">
              <a:defRPr/>
            </a:pPr>
            <a:r>
              <a:rPr lang="en-US" sz="2000" dirty="0"/>
              <a:t>P.  602  # 16-21</a:t>
            </a:r>
          </a:p>
          <a:p>
            <a:pPr lvl="1">
              <a:defRPr/>
            </a:pPr>
            <a:r>
              <a:rPr lang="en-US" sz="2000" dirty="0"/>
              <a:t>P.  603 # 1-10</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33A8-A5E7-478D-AF6A-D758946E4A49}"/>
              </a:ext>
            </a:extLst>
          </p:cNvPr>
          <p:cNvSpPr>
            <a:spLocks noGrp="1"/>
          </p:cNvSpPr>
          <p:nvPr>
            <p:ph type="title"/>
          </p:nvPr>
        </p:nvSpPr>
        <p:spPr/>
        <p:txBody>
          <a:bodyPr/>
          <a:lstStyle/>
          <a:p>
            <a:pPr>
              <a:defRPr/>
            </a:pPr>
            <a:r>
              <a:rPr lang="en-US" dirty="0"/>
              <a:t>Do Now  3.4.19</a:t>
            </a:r>
          </a:p>
        </p:txBody>
      </p:sp>
      <p:sp>
        <p:nvSpPr>
          <p:cNvPr id="3" name="Content Placeholder 2">
            <a:extLst>
              <a:ext uri="{FF2B5EF4-FFF2-40B4-BE49-F238E27FC236}">
                <a16:creationId xmlns:a16="http://schemas.microsoft.com/office/drawing/2014/main" id="{53351BD2-A1FB-4BC6-87F1-C76468985FA6}"/>
              </a:ext>
            </a:extLst>
          </p:cNvPr>
          <p:cNvSpPr>
            <a:spLocks noGrp="1"/>
          </p:cNvSpPr>
          <p:nvPr>
            <p:ph idx="1"/>
          </p:nvPr>
        </p:nvSpPr>
        <p:spPr>
          <a:xfrm>
            <a:off x="76200" y="2222500"/>
            <a:ext cx="8991600" cy="4483100"/>
          </a:xfrm>
        </p:spPr>
        <p:txBody>
          <a:bodyPr/>
          <a:lstStyle/>
          <a:p>
            <a:pPr marL="0" indent="0" algn="ctr">
              <a:buFont typeface="Wingdings 2" panose="05020102010507070707" pitchFamily="18" charset="2"/>
              <a:buNone/>
              <a:defRPr/>
            </a:pPr>
            <a:r>
              <a:rPr lang="en-US" sz="2000" dirty="0">
                <a:solidFill>
                  <a:srgbClr val="FF7C80"/>
                </a:solidFill>
              </a:rPr>
              <a:t>Have your Unit 7 Vocab out on your desk for Mrs. </a:t>
            </a:r>
            <a:r>
              <a:rPr lang="en-US" sz="2000" dirty="0" err="1">
                <a:solidFill>
                  <a:srgbClr val="FF7C80"/>
                </a:solidFill>
              </a:rPr>
              <a:t>Dwills</a:t>
            </a:r>
            <a:r>
              <a:rPr lang="en-US" sz="2000" dirty="0">
                <a:solidFill>
                  <a:srgbClr val="FF7C80"/>
                </a:solidFill>
              </a:rPr>
              <a:t> to check</a:t>
            </a:r>
          </a:p>
          <a:p>
            <a:pPr>
              <a:buFont typeface="Wingdings 2" panose="05020102010507070707" pitchFamily="18" charset="2"/>
              <a:buAutoNum type="arabicPeriod"/>
              <a:defRPr/>
            </a:pPr>
            <a:r>
              <a:rPr lang="en-US" sz="2400" dirty="0"/>
              <a:t>Over the weekend there were many tornadoes in south Georgia. What type of front most likely came through? What other evidence do you have to support your theory?</a:t>
            </a:r>
          </a:p>
          <a:p>
            <a:pPr>
              <a:buFont typeface="Wingdings 2" panose="05020102010507070707" pitchFamily="18" charset="2"/>
              <a:buAutoNum type="arabicPeriod"/>
              <a:defRPr/>
            </a:pPr>
            <a:r>
              <a:rPr lang="en-US" sz="2400" dirty="0"/>
              <a:t>What is the difference between inorganic and organic?</a:t>
            </a:r>
          </a:p>
          <a:p>
            <a:pPr>
              <a:buFont typeface="Wingdings 2" panose="05020102010507070707" pitchFamily="18" charset="2"/>
              <a:buAutoNum type="arabicPeriod"/>
              <a:defRPr/>
            </a:pPr>
            <a:r>
              <a:rPr lang="en-US" sz="2400" dirty="0"/>
              <a:t>What is the difference  between renewable and nonrenewable  resources?</a:t>
            </a:r>
          </a:p>
          <a:p>
            <a:pPr>
              <a:buFont typeface="Wingdings 2" panose="05020102010507070707" pitchFamily="18" charset="2"/>
              <a:buAutoNum type="arabicPeriod"/>
              <a:defRPr/>
            </a:pPr>
            <a:r>
              <a:rPr lang="en-US" sz="2400" dirty="0"/>
              <a:t>What makes something natural? </a:t>
            </a:r>
          </a:p>
          <a:p>
            <a:pPr>
              <a:buFont typeface="Wingdings 2" panose="05020102010507070707" pitchFamily="18" charset="2"/>
              <a:buAutoNum type="arabicPeriod"/>
              <a:defRPr/>
            </a:pPr>
            <a:endParaRPr 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DCD9-6C89-4041-AF0A-E5090F9FD3A2}"/>
              </a:ext>
            </a:extLst>
          </p:cNvPr>
          <p:cNvSpPr>
            <a:spLocks noGrp="1"/>
          </p:cNvSpPr>
          <p:nvPr>
            <p:ph type="title"/>
          </p:nvPr>
        </p:nvSpPr>
        <p:spPr/>
        <p:txBody>
          <a:bodyPr/>
          <a:lstStyle/>
          <a:p>
            <a:pPr>
              <a:defRPr/>
            </a:pPr>
            <a:r>
              <a:rPr lang="en-US" dirty="0"/>
              <a:t>Do Now 3.5.19</a:t>
            </a:r>
          </a:p>
        </p:txBody>
      </p:sp>
      <p:sp>
        <p:nvSpPr>
          <p:cNvPr id="3" name="Content Placeholder 2">
            <a:extLst>
              <a:ext uri="{FF2B5EF4-FFF2-40B4-BE49-F238E27FC236}">
                <a16:creationId xmlns:a16="http://schemas.microsoft.com/office/drawing/2014/main" id="{362619CF-FC87-4B51-AC3F-4B97947D17E3}"/>
              </a:ext>
            </a:extLst>
          </p:cNvPr>
          <p:cNvSpPr>
            <a:spLocks noGrp="1"/>
          </p:cNvSpPr>
          <p:nvPr>
            <p:ph idx="1"/>
          </p:nvPr>
        </p:nvSpPr>
        <p:spPr>
          <a:xfrm>
            <a:off x="76200" y="2222500"/>
            <a:ext cx="8991600" cy="4483100"/>
          </a:xfrm>
        </p:spPr>
        <p:txBody>
          <a:bodyPr/>
          <a:lstStyle/>
          <a:p>
            <a:pPr marL="0" indent="0" algn="ctr">
              <a:buFont typeface="Wingdings 2" panose="05020102010507070707" pitchFamily="18" charset="2"/>
              <a:buNone/>
              <a:defRPr/>
            </a:pPr>
            <a:r>
              <a:rPr lang="en-US" sz="2000" dirty="0">
                <a:solidFill>
                  <a:srgbClr val="FF7C80"/>
                </a:solidFill>
              </a:rPr>
              <a:t>Have your lab from yesterday out if you didn’t turn it in yesterday</a:t>
            </a:r>
          </a:p>
          <a:p>
            <a:pPr>
              <a:buFont typeface="Wingdings 2" panose="05020102010507070707" pitchFamily="18" charset="2"/>
              <a:buAutoNum type="arabicPeriod"/>
              <a:defRPr/>
            </a:pPr>
            <a:r>
              <a:rPr lang="en-US" sz="2400" dirty="0"/>
              <a:t>Explain what type of  resource sugar is and why. (natural or unnatural, renewable or  nonrenewable)</a:t>
            </a:r>
          </a:p>
          <a:p>
            <a:pPr>
              <a:buFont typeface="Wingdings 2" panose="05020102010507070707" pitchFamily="18" charset="2"/>
              <a:buAutoNum type="arabicPeriod"/>
              <a:defRPr/>
            </a:pPr>
            <a:r>
              <a:rPr lang="en-US" sz="2400" dirty="0"/>
              <a:t>Explain what type  of resource  water  is  and why.</a:t>
            </a:r>
          </a:p>
          <a:p>
            <a:pPr>
              <a:buFont typeface="Wingdings 2" panose="05020102010507070707" pitchFamily="18" charset="2"/>
              <a:buAutoNum type="arabicPeriod"/>
              <a:defRPr/>
            </a:pPr>
            <a:r>
              <a:rPr lang="en-US" sz="2400" dirty="0"/>
              <a:t>Explain if plastic is renewable or nonrenewable.</a:t>
            </a:r>
          </a:p>
          <a:p>
            <a:pPr>
              <a:buFont typeface="Wingdings 2" panose="05020102010507070707" pitchFamily="18" charset="2"/>
              <a:buAutoNum type="arabicPeriod"/>
              <a:defRPr/>
            </a:pPr>
            <a:r>
              <a:rPr lang="en-US" sz="2400" dirty="0"/>
              <a:t>Why are  fossil fuels nonrenewable?</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6C99-64F3-426A-9017-D7C397438510}"/>
              </a:ext>
            </a:extLst>
          </p:cNvPr>
          <p:cNvSpPr>
            <a:spLocks noGrp="1"/>
          </p:cNvSpPr>
          <p:nvPr>
            <p:ph type="title"/>
          </p:nvPr>
        </p:nvSpPr>
        <p:spPr/>
        <p:txBody>
          <a:bodyPr/>
          <a:lstStyle/>
          <a:p>
            <a:pPr>
              <a:defRPr/>
            </a:pPr>
            <a:r>
              <a:rPr lang="en-US" dirty="0"/>
              <a:t>Do Now 3.6.19</a:t>
            </a:r>
          </a:p>
        </p:txBody>
      </p:sp>
      <p:sp>
        <p:nvSpPr>
          <p:cNvPr id="3" name="Content Placeholder 2">
            <a:extLst>
              <a:ext uri="{FF2B5EF4-FFF2-40B4-BE49-F238E27FC236}">
                <a16:creationId xmlns:a16="http://schemas.microsoft.com/office/drawing/2014/main" id="{7AC23A33-DCE6-4271-91E4-2383A9D691F8}"/>
              </a:ext>
            </a:extLst>
          </p:cNvPr>
          <p:cNvSpPr>
            <a:spLocks noGrp="1"/>
          </p:cNvSpPr>
          <p:nvPr>
            <p:ph idx="1"/>
          </p:nvPr>
        </p:nvSpPr>
        <p:spPr>
          <a:xfrm>
            <a:off x="76200" y="2222500"/>
            <a:ext cx="9067800" cy="3636963"/>
          </a:xfrm>
        </p:spPr>
        <p:txBody>
          <a:bodyPr/>
          <a:lstStyle/>
          <a:p>
            <a:pPr marL="0" indent="0" algn="ctr">
              <a:buFont typeface="Wingdings 2" panose="05020102010507070707" pitchFamily="18" charset="2"/>
              <a:buNone/>
              <a:defRPr/>
            </a:pPr>
            <a:r>
              <a:rPr lang="en-US" sz="2800" dirty="0">
                <a:solidFill>
                  <a:srgbClr val="FF7C80"/>
                </a:solidFill>
              </a:rPr>
              <a:t>Write  your homework in  your agenda</a:t>
            </a:r>
          </a:p>
          <a:p>
            <a:pPr marL="0" indent="0" algn="ctr">
              <a:buFont typeface="Wingdings 2" panose="05020102010507070707" pitchFamily="18" charset="2"/>
              <a:buNone/>
              <a:defRPr/>
            </a:pPr>
            <a:r>
              <a:rPr lang="en-US" sz="2800" dirty="0">
                <a:solidFill>
                  <a:srgbClr val="FF7C80"/>
                </a:solidFill>
              </a:rPr>
              <a:t>Leave  everything  packed up!  We  are  going  to  the  computer lab!</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6384-40A3-4DF7-8C1C-3526CBC90B47}"/>
              </a:ext>
            </a:extLst>
          </p:cNvPr>
          <p:cNvSpPr>
            <a:spLocks noGrp="1"/>
          </p:cNvSpPr>
          <p:nvPr>
            <p:ph type="title"/>
          </p:nvPr>
        </p:nvSpPr>
        <p:spPr/>
        <p:txBody>
          <a:bodyPr/>
          <a:lstStyle/>
          <a:p>
            <a:pPr>
              <a:defRPr/>
            </a:pPr>
            <a:r>
              <a:rPr lang="en-US" dirty="0"/>
              <a:t>Do Now 3.7.19</a:t>
            </a:r>
          </a:p>
        </p:txBody>
      </p:sp>
      <p:sp>
        <p:nvSpPr>
          <p:cNvPr id="3" name="Content Placeholder 2">
            <a:extLst>
              <a:ext uri="{FF2B5EF4-FFF2-40B4-BE49-F238E27FC236}">
                <a16:creationId xmlns:a16="http://schemas.microsoft.com/office/drawing/2014/main" id="{CBC74E2F-6328-40E3-A71A-85ACACC35E1C}"/>
              </a:ext>
            </a:extLst>
          </p:cNvPr>
          <p:cNvSpPr>
            <a:spLocks noGrp="1"/>
          </p:cNvSpPr>
          <p:nvPr>
            <p:ph idx="1"/>
          </p:nvPr>
        </p:nvSpPr>
        <p:spPr>
          <a:xfrm>
            <a:off x="0" y="2222500"/>
            <a:ext cx="9067800" cy="4635500"/>
          </a:xfrm>
        </p:spPr>
        <p:txBody>
          <a:bodyPr/>
          <a:lstStyle/>
          <a:p>
            <a:pPr marL="0" indent="0" algn="ctr">
              <a:buFont typeface="Wingdings 2" panose="05020102010507070707" pitchFamily="18" charset="2"/>
              <a:buNone/>
              <a:defRPr/>
            </a:pPr>
            <a:r>
              <a:rPr lang="en-US" sz="2000" dirty="0">
                <a:solidFill>
                  <a:srgbClr val="FF7C80"/>
                </a:solidFill>
              </a:rPr>
              <a:t>Turn in your station sheet to your period’s IN box if you didn’t yesterday</a:t>
            </a:r>
          </a:p>
          <a:p>
            <a:pPr>
              <a:buFont typeface="Wingdings 2" panose="05020102010507070707" pitchFamily="18" charset="2"/>
              <a:buAutoNum type="arabicPeriod"/>
              <a:defRPr/>
            </a:pPr>
            <a:r>
              <a:rPr lang="en-US" sz="2400" dirty="0"/>
              <a:t>If you had to explain to a kindergartener what  renewable and  nonrenewable  resources  were, what would you say?</a:t>
            </a:r>
          </a:p>
          <a:p>
            <a:pPr>
              <a:buFont typeface="Wingdings 2" panose="05020102010507070707" pitchFamily="18" charset="2"/>
              <a:buAutoNum type="arabicPeriod"/>
              <a:defRPr/>
            </a:pPr>
            <a:r>
              <a:rPr lang="en-US" sz="2400" dirty="0"/>
              <a:t>How can  you  conserve  paper?</a:t>
            </a:r>
          </a:p>
          <a:p>
            <a:pPr>
              <a:buFont typeface="Wingdings 2" panose="05020102010507070707" pitchFamily="18" charset="2"/>
              <a:buAutoNum type="arabicPeriod"/>
              <a:defRPr/>
            </a:pPr>
            <a:r>
              <a:rPr lang="en-US" sz="2400" dirty="0"/>
              <a:t>What type of resource is soil? Why?</a:t>
            </a:r>
          </a:p>
          <a:p>
            <a:pPr>
              <a:buFont typeface="Wingdings 2" panose="05020102010507070707" pitchFamily="18" charset="2"/>
              <a:buAutoNum type="arabicPeriod"/>
              <a:defRPr/>
            </a:pPr>
            <a:r>
              <a:rPr lang="en-US" sz="2400" dirty="0"/>
              <a:t>TBT: What are the phases of  the moon starting with NEW moon? Draw a picture of each.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E5D0-7944-4865-8301-C27CC1DFD0C2}"/>
              </a:ext>
            </a:extLst>
          </p:cNvPr>
          <p:cNvSpPr>
            <a:spLocks noGrp="1"/>
          </p:cNvSpPr>
          <p:nvPr>
            <p:ph type="title"/>
          </p:nvPr>
        </p:nvSpPr>
        <p:spPr/>
        <p:txBody>
          <a:bodyPr/>
          <a:lstStyle/>
          <a:p>
            <a:pPr>
              <a:defRPr/>
            </a:pPr>
            <a:r>
              <a:rPr lang="en-US" dirty="0"/>
              <a:t>Lab Safety</a:t>
            </a:r>
          </a:p>
        </p:txBody>
      </p:sp>
      <p:sp>
        <p:nvSpPr>
          <p:cNvPr id="3" name="Content Placeholder 2">
            <a:extLst>
              <a:ext uri="{FF2B5EF4-FFF2-40B4-BE49-F238E27FC236}">
                <a16:creationId xmlns:a16="http://schemas.microsoft.com/office/drawing/2014/main" id="{9368293B-D358-4477-9B86-CAB156A831FA}"/>
              </a:ext>
            </a:extLst>
          </p:cNvPr>
          <p:cNvSpPr>
            <a:spLocks noGrp="1"/>
          </p:cNvSpPr>
          <p:nvPr>
            <p:ph idx="1"/>
          </p:nvPr>
        </p:nvSpPr>
        <p:spPr>
          <a:xfrm>
            <a:off x="809625" y="2222500"/>
            <a:ext cx="7524750" cy="3636963"/>
          </a:xfrm>
        </p:spPr>
        <p:txBody>
          <a:bodyPr/>
          <a:lstStyle/>
          <a:p>
            <a:pPr>
              <a:defRPr/>
            </a:pPr>
            <a:r>
              <a:rPr lang="en-US" dirty="0"/>
              <a:t>Contract!! Make sure it is turned in by now</a:t>
            </a:r>
          </a:p>
          <a:p>
            <a:pPr>
              <a:defRPr/>
            </a:pPr>
            <a:r>
              <a:rPr lang="en-US" dirty="0">
                <a:hlinkClick r:id="rId3"/>
              </a:rPr>
              <a:t>https://www.youtube.com/watch?v=BRDApYgvDqQ&amp;feature=youtu.be</a:t>
            </a:r>
            <a:r>
              <a:rPr lang="en-US" dirty="0"/>
              <a:t> </a:t>
            </a:r>
          </a:p>
          <a:p>
            <a:pPr>
              <a:defRPr/>
            </a:pPr>
            <a:r>
              <a:rPr lang="en-US" dirty="0">
                <a:ea typeface="+mn-lt"/>
                <a:cs typeface="+mn-lt"/>
                <a:hlinkClick r:id="rId4"/>
              </a:rPr>
              <a:t>https://binged.it/2vuAucR</a:t>
            </a:r>
            <a:r>
              <a:rPr lang="en-US" dirty="0">
                <a:ea typeface="+mn-lt"/>
                <a:cs typeface="+mn-lt"/>
              </a:rPr>
              <a:t> </a:t>
            </a:r>
            <a:endParaRPr lang="en-US" dirty="0"/>
          </a:p>
          <a:p>
            <a:pPr marL="0" indent="0">
              <a:buNone/>
              <a:defRPr/>
            </a:pPr>
            <a:endParaRPr lang="en-US" dirty="0"/>
          </a:p>
        </p:txBody>
      </p:sp>
    </p:spTree>
    <p:custDataLst>
      <p:tags r:id="rId1"/>
    </p:custData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B220-E4F6-478B-8285-EA5773D490E5}"/>
              </a:ext>
            </a:extLst>
          </p:cNvPr>
          <p:cNvSpPr>
            <a:spLocks noGrp="1"/>
          </p:cNvSpPr>
          <p:nvPr>
            <p:ph type="title"/>
          </p:nvPr>
        </p:nvSpPr>
        <p:spPr/>
        <p:txBody>
          <a:bodyPr/>
          <a:lstStyle/>
          <a:p>
            <a:pPr>
              <a:defRPr/>
            </a:pPr>
            <a:r>
              <a:rPr lang="en-US" dirty="0"/>
              <a:t>Do Now  3.8.19</a:t>
            </a:r>
          </a:p>
        </p:txBody>
      </p:sp>
      <p:sp>
        <p:nvSpPr>
          <p:cNvPr id="3" name="Content Placeholder 2">
            <a:extLst>
              <a:ext uri="{FF2B5EF4-FFF2-40B4-BE49-F238E27FC236}">
                <a16:creationId xmlns:a16="http://schemas.microsoft.com/office/drawing/2014/main" id="{9529C3EB-1B4B-4F7C-900B-F79347AF3E24}"/>
              </a:ext>
            </a:extLst>
          </p:cNvPr>
          <p:cNvSpPr>
            <a:spLocks noGrp="1"/>
          </p:cNvSpPr>
          <p:nvPr>
            <p:ph idx="1"/>
          </p:nvPr>
        </p:nvSpPr>
        <p:spPr>
          <a:xfrm>
            <a:off x="0" y="2222500"/>
            <a:ext cx="5486400" cy="4483100"/>
          </a:xfrm>
        </p:spPr>
        <p:txBody>
          <a:bodyPr/>
          <a:lstStyle/>
          <a:p>
            <a:pPr marL="0" indent="0" algn="ctr">
              <a:buFont typeface="Wingdings 2" panose="05020102010507070707" pitchFamily="18" charset="2"/>
              <a:buNone/>
              <a:defRPr/>
            </a:pPr>
            <a:r>
              <a:rPr lang="en-US" dirty="0">
                <a:solidFill>
                  <a:srgbClr val="FF7C80"/>
                </a:solidFill>
              </a:rPr>
              <a:t>Have your  mineral uses  sheet out on  your  desk</a:t>
            </a:r>
          </a:p>
          <a:p>
            <a:pPr>
              <a:buFont typeface="Wingdings 2" panose="05020102010507070707" pitchFamily="18" charset="2"/>
              <a:buAutoNum type="arabicPeriod"/>
              <a:defRPr/>
            </a:pPr>
            <a:r>
              <a:rPr lang="en-US" dirty="0"/>
              <a:t>Make sure your textbook  work is complete, if not, now  is the time to get it done</a:t>
            </a:r>
          </a:p>
          <a:p>
            <a:pPr>
              <a:buFont typeface="Wingdings 2" panose="05020102010507070707" pitchFamily="18" charset="2"/>
              <a:buAutoNum type="arabicPeriod"/>
              <a:defRPr/>
            </a:pPr>
            <a:r>
              <a:rPr lang="en-US" dirty="0"/>
              <a:t>When you are done grab an article for this week and answer the following questions</a:t>
            </a:r>
          </a:p>
          <a:p>
            <a:pPr lvl="1">
              <a:buFont typeface="Wingdings 2" panose="05020102010507070707" pitchFamily="18" charset="2"/>
              <a:buAutoNum type="arabicPeriod"/>
              <a:defRPr/>
            </a:pPr>
            <a:r>
              <a:rPr lang="en-US" dirty="0"/>
              <a:t>What did you find interesting or surprising</a:t>
            </a:r>
          </a:p>
          <a:p>
            <a:pPr lvl="1">
              <a:buFont typeface="Wingdings 2" panose="05020102010507070707" pitchFamily="18" charset="2"/>
              <a:buAutoNum type="arabicPeriod"/>
              <a:defRPr/>
            </a:pPr>
            <a:r>
              <a:rPr lang="en-US" dirty="0"/>
              <a:t>What topics relate to what we have learned in  class?</a:t>
            </a:r>
          </a:p>
          <a:p>
            <a:pPr lvl="1">
              <a:buFont typeface="Wingdings 2" panose="05020102010507070707" pitchFamily="18" charset="2"/>
              <a:buAutoNum type="arabicPeriod"/>
              <a:defRPr/>
            </a:pPr>
            <a:r>
              <a:rPr lang="en-US" dirty="0"/>
              <a:t>What section would you like to do further research on? Why?</a:t>
            </a:r>
          </a:p>
        </p:txBody>
      </p:sp>
      <p:sp>
        <p:nvSpPr>
          <p:cNvPr id="4" name="Content Placeholder 2">
            <a:extLst>
              <a:ext uri="{FF2B5EF4-FFF2-40B4-BE49-F238E27FC236}">
                <a16:creationId xmlns:a16="http://schemas.microsoft.com/office/drawing/2014/main" id="{A3A0DC60-2E57-450D-9F8E-DE02438F85DD}"/>
              </a:ext>
            </a:extLst>
          </p:cNvPr>
          <p:cNvSpPr txBox="1">
            <a:spLocks/>
          </p:cNvSpPr>
          <p:nvPr/>
        </p:nvSpPr>
        <p:spPr>
          <a:xfrm>
            <a:off x="5257800" y="1524000"/>
            <a:ext cx="4295775" cy="5029200"/>
          </a:xfrm>
          <a:prstGeom prst="rect">
            <a:avLst/>
          </a:prstGeom>
          <a:effectLst>
            <a:outerShdw blurRad="50800" dir="14400000">
              <a:srgbClr val="000000">
                <a:alpha val="40000"/>
              </a:srgbClr>
            </a:outerShdw>
          </a:effectLst>
        </p:spPr>
        <p:txBody>
          <a:bodyPr anchor="ctr">
            <a:normAutofit/>
          </a:bodyPr>
          <a:lst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defRPr/>
            </a:pPr>
            <a:r>
              <a:rPr lang="en-US" dirty="0">
                <a:solidFill>
                  <a:srgbClr val="FFFF00"/>
                </a:solidFill>
              </a:rPr>
              <a:t>Read  p. 593 – 603</a:t>
            </a:r>
          </a:p>
          <a:p>
            <a:pPr lvl="1">
              <a:defRPr/>
            </a:pPr>
            <a:r>
              <a:rPr lang="en-US" sz="2000" dirty="0">
                <a:solidFill>
                  <a:srgbClr val="FFFF00"/>
                </a:solidFill>
              </a:rPr>
              <a:t>P.  593  #1-3</a:t>
            </a:r>
          </a:p>
          <a:p>
            <a:pPr lvl="1">
              <a:defRPr/>
            </a:pPr>
            <a:r>
              <a:rPr lang="en-US" sz="2000" dirty="0">
                <a:solidFill>
                  <a:srgbClr val="FFFF00"/>
                </a:solidFill>
              </a:rPr>
              <a:t>P. 594  #5</a:t>
            </a:r>
          </a:p>
          <a:p>
            <a:pPr lvl="1">
              <a:defRPr/>
            </a:pPr>
            <a:r>
              <a:rPr lang="en-US" sz="2000" dirty="0">
                <a:solidFill>
                  <a:srgbClr val="FFFF00"/>
                </a:solidFill>
              </a:rPr>
              <a:t>P.  595 #7</a:t>
            </a:r>
          </a:p>
          <a:p>
            <a:pPr lvl="1">
              <a:defRPr/>
            </a:pPr>
            <a:r>
              <a:rPr lang="en-US" sz="2000" dirty="0">
                <a:solidFill>
                  <a:srgbClr val="FFFF00"/>
                </a:solidFill>
              </a:rPr>
              <a:t>P. 597  #10</a:t>
            </a:r>
          </a:p>
          <a:p>
            <a:pPr lvl="1">
              <a:defRPr/>
            </a:pPr>
            <a:r>
              <a:rPr lang="en-US" sz="2000" dirty="0">
                <a:solidFill>
                  <a:srgbClr val="FFFF00"/>
                </a:solidFill>
              </a:rPr>
              <a:t>P.  600  #14</a:t>
            </a:r>
          </a:p>
          <a:p>
            <a:pPr lvl="1">
              <a:defRPr/>
            </a:pPr>
            <a:r>
              <a:rPr lang="en-US" sz="2000" dirty="0">
                <a:solidFill>
                  <a:srgbClr val="FFFF00"/>
                </a:solidFill>
              </a:rPr>
              <a:t>P. 601  # 15</a:t>
            </a:r>
          </a:p>
          <a:p>
            <a:pPr lvl="1">
              <a:defRPr/>
            </a:pPr>
            <a:r>
              <a:rPr lang="en-US" sz="2000" dirty="0">
                <a:solidFill>
                  <a:srgbClr val="FFFF00"/>
                </a:solidFill>
              </a:rPr>
              <a:t>P.  602  # 16-21</a:t>
            </a:r>
          </a:p>
          <a:p>
            <a:pPr lvl="1">
              <a:defRPr/>
            </a:pPr>
            <a:r>
              <a:rPr lang="en-US" sz="2000" dirty="0">
                <a:solidFill>
                  <a:srgbClr val="FFFF00"/>
                </a:solidFill>
              </a:rPr>
              <a:t>P.  603 # 1-10</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48180-57EB-4149-A167-93371810D0AB}"/>
              </a:ext>
            </a:extLst>
          </p:cNvPr>
          <p:cNvSpPr>
            <a:spLocks noGrp="1"/>
          </p:cNvSpPr>
          <p:nvPr>
            <p:ph type="title"/>
          </p:nvPr>
        </p:nvSpPr>
        <p:spPr/>
        <p:txBody>
          <a:bodyPr/>
          <a:lstStyle/>
          <a:p>
            <a:pPr>
              <a:defRPr/>
            </a:pPr>
            <a:r>
              <a:rPr lang="en-US" dirty="0"/>
              <a:t>Do Now  3.11.19</a:t>
            </a:r>
          </a:p>
        </p:txBody>
      </p:sp>
      <p:sp>
        <p:nvSpPr>
          <p:cNvPr id="3" name="Content Placeholder 2">
            <a:extLst>
              <a:ext uri="{FF2B5EF4-FFF2-40B4-BE49-F238E27FC236}">
                <a16:creationId xmlns:a16="http://schemas.microsoft.com/office/drawing/2014/main" id="{A83321A2-D4A7-407A-9774-27F28E69B803}"/>
              </a:ext>
            </a:extLst>
          </p:cNvPr>
          <p:cNvSpPr>
            <a:spLocks noGrp="1"/>
          </p:cNvSpPr>
          <p:nvPr>
            <p:ph idx="1"/>
          </p:nvPr>
        </p:nvSpPr>
        <p:spPr>
          <a:xfrm>
            <a:off x="114300" y="2743200"/>
            <a:ext cx="8915400" cy="3263900"/>
          </a:xfrm>
        </p:spPr>
        <p:txBody>
          <a:bodyPr/>
          <a:lstStyle/>
          <a:p>
            <a:pPr>
              <a:buFont typeface="+mj-lt"/>
              <a:buAutoNum type="arabicPeriod"/>
              <a:defRPr/>
            </a:pPr>
            <a:r>
              <a:rPr lang="en-US" sz="2400" dirty="0"/>
              <a:t>What are the 5 characteristics of all minerals?</a:t>
            </a:r>
          </a:p>
          <a:p>
            <a:pPr>
              <a:buFont typeface="+mj-lt"/>
              <a:buAutoNum type="arabicPeriod"/>
              <a:defRPr/>
            </a:pPr>
            <a:r>
              <a:rPr lang="en-US" sz="2400" dirty="0"/>
              <a:t>How are rocks and minerals related?</a:t>
            </a:r>
          </a:p>
          <a:p>
            <a:pPr>
              <a:buFont typeface="+mj-lt"/>
              <a:buAutoNum type="arabicPeriod"/>
              <a:defRPr/>
            </a:pPr>
            <a:r>
              <a:rPr lang="en-US" sz="2400" dirty="0"/>
              <a:t>What are the 8 different tests you can do to identify minerals?</a:t>
            </a:r>
          </a:p>
          <a:p>
            <a:pPr>
              <a:buFont typeface="+mj-lt"/>
              <a:buAutoNum type="arabicPeriod"/>
              <a:defRPr/>
            </a:pPr>
            <a:r>
              <a:rPr lang="en-US" sz="2400" dirty="0"/>
              <a:t>Why isn’t color a good test to identify minerals?</a:t>
            </a:r>
          </a:p>
          <a:p>
            <a:pPr marL="0" indent="0" algn="ctr">
              <a:buFont typeface="Wingdings 2" panose="05020102010507070707" pitchFamily="18" charset="2"/>
              <a:buNone/>
              <a:defRPr/>
            </a:pPr>
            <a:r>
              <a:rPr lang="en-US" dirty="0">
                <a:solidFill>
                  <a:srgbClr val="FF7C80"/>
                </a:solidFill>
              </a:rPr>
              <a:t>If  you didn’t  turn in your  Rock/Mineral Lab turn  it  into  your  period’s IN box</a:t>
            </a:r>
          </a:p>
          <a:p>
            <a:pPr>
              <a:buFont typeface="+mj-lt"/>
              <a:buAutoNum type="arabicPeriod"/>
              <a:defRPr/>
            </a:pPr>
            <a:endParaRPr lang="en-US" dirty="0"/>
          </a:p>
          <a:p>
            <a:pPr marL="0" indent="0">
              <a:buFont typeface="Wingdings 2" panose="05020102010507070707" pitchFamily="18" charset="2"/>
              <a:buNone/>
              <a:defRPr/>
            </a:pPr>
            <a:endParaRPr lang="en-US"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3083-1CB0-4927-9496-1E7367D1EC84}"/>
              </a:ext>
            </a:extLst>
          </p:cNvPr>
          <p:cNvSpPr>
            <a:spLocks noGrp="1"/>
          </p:cNvSpPr>
          <p:nvPr>
            <p:ph type="title"/>
          </p:nvPr>
        </p:nvSpPr>
        <p:spPr/>
        <p:txBody>
          <a:bodyPr/>
          <a:lstStyle/>
          <a:p>
            <a:pPr>
              <a:defRPr/>
            </a:pPr>
            <a:r>
              <a:rPr lang="en-US" dirty="0"/>
              <a:t>FLT</a:t>
            </a:r>
          </a:p>
        </p:txBody>
      </p:sp>
      <p:sp>
        <p:nvSpPr>
          <p:cNvPr id="3" name="Content Placeholder 2">
            <a:extLst>
              <a:ext uri="{FF2B5EF4-FFF2-40B4-BE49-F238E27FC236}">
                <a16:creationId xmlns:a16="http://schemas.microsoft.com/office/drawing/2014/main" id="{CDB02403-DA4D-4234-8C2F-870E89804E32}"/>
              </a:ext>
            </a:extLst>
          </p:cNvPr>
          <p:cNvSpPr>
            <a:spLocks noGrp="1"/>
          </p:cNvSpPr>
          <p:nvPr>
            <p:ph idx="1"/>
          </p:nvPr>
        </p:nvSpPr>
        <p:spPr>
          <a:xfrm>
            <a:off x="76200" y="2222500"/>
            <a:ext cx="8915400" cy="3636963"/>
          </a:xfrm>
        </p:spPr>
        <p:txBody>
          <a:bodyPr/>
          <a:lstStyle/>
          <a:p>
            <a:pPr>
              <a:buFont typeface="Wingdings 2" panose="05020102010507070707" pitchFamily="18" charset="2"/>
              <a:buAutoNum type="arabicPeriod"/>
              <a:defRPr/>
            </a:pPr>
            <a:r>
              <a:rPr lang="en-US" dirty="0"/>
              <a:t>Log  onto  </a:t>
            </a:r>
            <a:r>
              <a:rPr lang="en-US" dirty="0" err="1"/>
              <a:t>StudentVue</a:t>
            </a:r>
            <a:endParaRPr lang="en-US" dirty="0"/>
          </a:p>
          <a:p>
            <a:pPr>
              <a:buFont typeface="Wingdings 2" panose="05020102010507070707" pitchFamily="18" charset="2"/>
              <a:buAutoNum type="arabicPeriod"/>
              <a:defRPr/>
            </a:pPr>
            <a:r>
              <a:rPr lang="en-US" dirty="0"/>
              <a:t>Write  down  your grades  for  each class</a:t>
            </a:r>
          </a:p>
          <a:p>
            <a:pPr>
              <a:buFont typeface="Wingdings 2" panose="05020102010507070707" pitchFamily="18" charset="2"/>
              <a:buAutoNum type="arabicPeriod"/>
              <a:defRPr/>
            </a:pPr>
            <a:r>
              <a:rPr lang="en-US" dirty="0"/>
              <a:t>For each  class, click on the actual number grade to get an assignment breakdown</a:t>
            </a:r>
          </a:p>
          <a:p>
            <a:pPr>
              <a:buFont typeface="Wingdings 2" panose="05020102010507070707" pitchFamily="18" charset="2"/>
              <a:buAutoNum type="arabicPeriod"/>
              <a:defRPr/>
            </a:pPr>
            <a:r>
              <a:rPr lang="en-US" dirty="0"/>
              <a:t>Write down  any  missing assignments you have  for each class</a:t>
            </a:r>
          </a:p>
          <a:p>
            <a:pPr>
              <a:buFont typeface="Wingdings 2" panose="05020102010507070707" pitchFamily="18" charset="2"/>
              <a:buAutoNum type="arabicPeriod"/>
              <a:defRPr/>
            </a:pPr>
            <a:r>
              <a:rPr lang="en-US" dirty="0"/>
              <a:t>Show  it to  Mrs. </a:t>
            </a:r>
            <a:r>
              <a:rPr lang="en-US" dirty="0" err="1"/>
              <a:t>Dwills</a:t>
            </a:r>
            <a:r>
              <a:rPr lang="en-US" dirty="0"/>
              <a:t> and  you  may get  free time</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39883-2552-4A47-A19B-863511A0D7B7}"/>
              </a:ext>
            </a:extLst>
          </p:cNvPr>
          <p:cNvSpPr>
            <a:spLocks noGrp="1"/>
          </p:cNvSpPr>
          <p:nvPr>
            <p:ph type="title"/>
          </p:nvPr>
        </p:nvSpPr>
        <p:spPr/>
        <p:txBody>
          <a:bodyPr/>
          <a:lstStyle/>
          <a:p>
            <a:pPr>
              <a:defRPr/>
            </a:pPr>
            <a:r>
              <a:rPr lang="en-US" dirty="0"/>
              <a:t>Do Now  3.12.19</a:t>
            </a:r>
          </a:p>
        </p:txBody>
      </p:sp>
      <p:sp>
        <p:nvSpPr>
          <p:cNvPr id="3" name="Content Placeholder 2">
            <a:extLst>
              <a:ext uri="{FF2B5EF4-FFF2-40B4-BE49-F238E27FC236}">
                <a16:creationId xmlns:a16="http://schemas.microsoft.com/office/drawing/2014/main" id="{92B37323-FDB3-4285-AA06-723DC32DC360}"/>
              </a:ext>
            </a:extLst>
          </p:cNvPr>
          <p:cNvSpPr>
            <a:spLocks noGrp="1"/>
          </p:cNvSpPr>
          <p:nvPr>
            <p:ph idx="1"/>
          </p:nvPr>
        </p:nvSpPr>
        <p:spPr>
          <a:xfrm>
            <a:off x="0" y="2222500"/>
            <a:ext cx="8991600" cy="4559300"/>
          </a:xfrm>
        </p:spPr>
        <p:txBody>
          <a:bodyPr/>
          <a:lstStyle/>
          <a:p>
            <a:pPr>
              <a:buFont typeface="Wingdings 2" panose="05020102010507070707" pitchFamily="18" charset="2"/>
              <a:buAutoNum type="arabicPeriod"/>
              <a:defRPr/>
            </a:pPr>
            <a:r>
              <a:rPr lang="en-US" sz="2000" dirty="0"/>
              <a:t>During  your  research on your project, what  interesting information  did  you  find  out about your mineral?</a:t>
            </a:r>
          </a:p>
          <a:p>
            <a:pPr>
              <a:buFont typeface="Wingdings 2" panose="05020102010507070707" pitchFamily="18" charset="2"/>
              <a:buAutoNum type="arabicPeriod"/>
              <a:defRPr/>
            </a:pPr>
            <a:r>
              <a:rPr lang="en-US" sz="2000" dirty="0"/>
              <a:t>The special property that some minerals show when they come in contact with acids is  called  __________________  .</a:t>
            </a:r>
          </a:p>
          <a:p>
            <a:pPr>
              <a:buFont typeface="Wingdings 2" panose="05020102010507070707" pitchFamily="18" charset="2"/>
              <a:buAutoNum type="arabicPeriod"/>
              <a:defRPr/>
            </a:pPr>
            <a:r>
              <a:rPr lang="en-US" sz="2000" dirty="0"/>
              <a:t>What  can  change  and  vary according to the impurities in that mineral as well as other factors ?</a:t>
            </a:r>
          </a:p>
          <a:p>
            <a:pPr>
              <a:buFont typeface="Wingdings 2" panose="05020102010507070707" pitchFamily="18" charset="2"/>
              <a:buAutoNum type="arabicPeriod"/>
              <a:defRPr/>
            </a:pPr>
            <a:r>
              <a:rPr lang="en-US" sz="2000" dirty="0"/>
              <a:t>Are you content with your grades? What do you have in each class?</a:t>
            </a:r>
          </a:p>
          <a:p>
            <a:pPr marL="0" indent="0">
              <a:buFont typeface="Wingdings 2" panose="05020102010507070707" pitchFamily="18" charset="2"/>
              <a:buNone/>
              <a:defRPr/>
            </a:pPr>
            <a:r>
              <a:rPr lang="en-US" sz="2000" dirty="0">
                <a:solidFill>
                  <a:srgbClr val="FF7C80"/>
                </a:solidFill>
              </a:rPr>
              <a:t>Reminder:  tomorrow is early release!</a:t>
            </a:r>
          </a:p>
          <a:p>
            <a:pPr>
              <a:buFont typeface="Wingdings 2" panose="05020102010507070707" pitchFamily="18" charset="2"/>
              <a:buAutoNum type="arabicPeriod"/>
              <a:defRPr/>
            </a:pPr>
            <a:endParaRPr lang="en-US"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7E2A-F42A-4E3F-BA2D-1B028162371F}"/>
              </a:ext>
            </a:extLst>
          </p:cNvPr>
          <p:cNvSpPr>
            <a:spLocks noGrp="1"/>
          </p:cNvSpPr>
          <p:nvPr>
            <p:ph type="title"/>
          </p:nvPr>
        </p:nvSpPr>
        <p:spPr/>
        <p:txBody>
          <a:bodyPr/>
          <a:lstStyle/>
          <a:p>
            <a:pPr>
              <a:defRPr/>
            </a:pPr>
            <a:r>
              <a:rPr lang="en-US" dirty="0"/>
              <a:t>Do Now 3.14.19</a:t>
            </a:r>
          </a:p>
        </p:txBody>
      </p:sp>
      <p:sp>
        <p:nvSpPr>
          <p:cNvPr id="3" name="Content Placeholder 2">
            <a:extLst>
              <a:ext uri="{FF2B5EF4-FFF2-40B4-BE49-F238E27FC236}">
                <a16:creationId xmlns:a16="http://schemas.microsoft.com/office/drawing/2014/main" id="{B444E409-18F6-42DB-9BD7-3405F32472D4}"/>
              </a:ext>
            </a:extLst>
          </p:cNvPr>
          <p:cNvSpPr>
            <a:spLocks noGrp="1" noRot="1" noChangeAspect="1" noMove="1" noResize="1" noEditPoints="1" noAdjustHandles="1" noChangeArrowheads="1" noChangeShapeType="1" noTextEdit="1"/>
          </p:cNvSpPr>
          <p:nvPr>
            <p:ph idx="1"/>
          </p:nvPr>
        </p:nvSpPr>
        <p:spPr>
          <a:xfrm>
            <a:off x="152400" y="2222286"/>
            <a:ext cx="8991599" cy="4559513"/>
          </a:xfrm>
          <a:blipFill>
            <a:blip r:embed="rId2"/>
            <a:stretch>
              <a:fillRect/>
            </a:stretch>
          </a:blipFill>
        </p:spPr>
        <p:txBody>
          <a:bodyPr/>
          <a:lstStyle/>
          <a:p>
            <a:pPr>
              <a:defRPr/>
            </a:pPr>
            <a:r>
              <a:rPr lang="en-US">
                <a:noFill/>
              </a:rPr>
              <a:t> </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8FCD-DB07-4C36-B4F0-6D21C8584D41}"/>
              </a:ext>
            </a:extLst>
          </p:cNvPr>
          <p:cNvSpPr>
            <a:spLocks noGrp="1"/>
          </p:cNvSpPr>
          <p:nvPr>
            <p:ph type="title"/>
          </p:nvPr>
        </p:nvSpPr>
        <p:spPr/>
        <p:txBody>
          <a:bodyPr/>
          <a:lstStyle/>
          <a:p>
            <a:pPr>
              <a:defRPr/>
            </a:pPr>
            <a:r>
              <a:rPr lang="en-US" dirty="0"/>
              <a:t>Do Now  3.15.19</a:t>
            </a:r>
          </a:p>
        </p:txBody>
      </p:sp>
      <p:sp>
        <p:nvSpPr>
          <p:cNvPr id="3" name="Content Placeholder 2">
            <a:extLst>
              <a:ext uri="{FF2B5EF4-FFF2-40B4-BE49-F238E27FC236}">
                <a16:creationId xmlns:a16="http://schemas.microsoft.com/office/drawing/2014/main" id="{9DCE21AA-7DE4-4E48-837A-CFBAF46BD4CA}"/>
              </a:ext>
            </a:extLst>
          </p:cNvPr>
          <p:cNvSpPr>
            <a:spLocks noGrp="1"/>
          </p:cNvSpPr>
          <p:nvPr>
            <p:ph idx="1"/>
          </p:nvPr>
        </p:nvSpPr>
        <p:spPr>
          <a:xfrm>
            <a:off x="809625" y="2222500"/>
            <a:ext cx="7524750" cy="3636963"/>
          </a:xfrm>
        </p:spPr>
        <p:txBody>
          <a:bodyPr>
            <a:normAutofit fontScale="85000" lnSpcReduction="20000"/>
          </a:bodyPr>
          <a:lstStyle/>
          <a:p>
            <a:pPr marL="0" indent="0" algn="ctr">
              <a:buFont typeface="Wingdings 2" panose="05020102010507070707" pitchFamily="18" charset="2"/>
              <a:buNone/>
              <a:defRPr/>
            </a:pPr>
            <a:r>
              <a:rPr lang="en-US" sz="3200" dirty="0">
                <a:solidFill>
                  <a:srgbClr val="FF7C80"/>
                </a:solidFill>
              </a:rPr>
              <a:t>Grab textbook from the back cabinet and open to p. 440</a:t>
            </a:r>
          </a:p>
          <a:p>
            <a:pPr marL="0" indent="0" algn="ctr">
              <a:buFont typeface="Wingdings 2" panose="05020102010507070707" pitchFamily="18" charset="2"/>
              <a:buNone/>
              <a:defRPr/>
            </a:pPr>
            <a:endParaRPr lang="en-US" sz="3200" dirty="0">
              <a:solidFill>
                <a:srgbClr val="FF7C80"/>
              </a:solidFill>
            </a:endParaRPr>
          </a:p>
          <a:p>
            <a:pPr marL="0" indent="0" algn="ctr">
              <a:buFont typeface="Wingdings 2" panose="05020102010507070707" pitchFamily="18" charset="2"/>
              <a:buNone/>
              <a:defRPr/>
            </a:pPr>
            <a:r>
              <a:rPr lang="en-US" sz="3200" dirty="0">
                <a:solidFill>
                  <a:srgbClr val="FF7C80"/>
                </a:solidFill>
              </a:rPr>
              <a:t>If  you  don’t have a  textbook, get  out  a  blank  sheet  of  paper</a:t>
            </a:r>
          </a:p>
          <a:p>
            <a:pPr marL="0" indent="0" algn="ctr">
              <a:buFont typeface="Wingdings 2" panose="05020102010507070707" pitchFamily="18" charset="2"/>
              <a:buNone/>
              <a:defRPr/>
            </a:pPr>
            <a:endParaRPr lang="en-US" sz="3200" dirty="0">
              <a:solidFill>
                <a:srgbClr val="FF7C80"/>
              </a:solidFill>
            </a:endParaRPr>
          </a:p>
          <a:p>
            <a:pPr marL="0" indent="0" algn="ctr">
              <a:buFont typeface="Wingdings 2" panose="05020102010507070707" pitchFamily="18" charset="2"/>
              <a:buNone/>
              <a:defRPr/>
            </a:pPr>
            <a:r>
              <a:rPr lang="en-US" sz="3200" dirty="0">
                <a:solidFill>
                  <a:srgbClr val="00B0F0"/>
                </a:solidFill>
              </a:rPr>
              <a:t>Do  you need  to  turn in your mineral project??  Turn  it  into Mrs. </a:t>
            </a:r>
            <a:r>
              <a:rPr lang="en-US" sz="3200" dirty="0" err="1">
                <a:solidFill>
                  <a:srgbClr val="00B0F0"/>
                </a:solidFill>
              </a:rPr>
              <a:t>Dwills</a:t>
            </a:r>
            <a:r>
              <a:rPr lang="en-US" sz="3200" dirty="0">
                <a:solidFill>
                  <a:srgbClr val="00B0F0"/>
                </a:solidFill>
              </a:rPr>
              <a:t>  desk</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9194C-58B3-4242-BE47-BF4C2FDAB394}"/>
              </a:ext>
            </a:extLst>
          </p:cNvPr>
          <p:cNvSpPr>
            <a:spLocks noGrp="1"/>
          </p:cNvSpPr>
          <p:nvPr>
            <p:ph type="title"/>
          </p:nvPr>
        </p:nvSpPr>
        <p:spPr/>
        <p:txBody>
          <a:bodyPr/>
          <a:lstStyle/>
          <a:p>
            <a:pPr>
              <a:defRPr/>
            </a:pPr>
            <a:r>
              <a:rPr lang="en-US" dirty="0"/>
              <a:t>Do Now  3.18.19</a:t>
            </a:r>
          </a:p>
        </p:txBody>
      </p:sp>
      <p:sp>
        <p:nvSpPr>
          <p:cNvPr id="3" name="Content Placeholder 2">
            <a:extLst>
              <a:ext uri="{FF2B5EF4-FFF2-40B4-BE49-F238E27FC236}">
                <a16:creationId xmlns:a16="http://schemas.microsoft.com/office/drawing/2014/main" id="{46158A34-640F-400D-A2A4-71E0BDCAB193}"/>
              </a:ext>
            </a:extLst>
          </p:cNvPr>
          <p:cNvSpPr>
            <a:spLocks noGrp="1"/>
          </p:cNvSpPr>
          <p:nvPr>
            <p:ph idx="1"/>
          </p:nvPr>
        </p:nvSpPr>
        <p:spPr>
          <a:xfrm>
            <a:off x="301625" y="2070100"/>
            <a:ext cx="8686800" cy="1358900"/>
          </a:xfrm>
        </p:spPr>
        <p:txBody>
          <a:bodyPr/>
          <a:lstStyle/>
          <a:p>
            <a:pPr marL="0" indent="0">
              <a:buFont typeface="Wingdings 2" panose="05020102010507070707" pitchFamily="18" charset="2"/>
              <a:buNone/>
              <a:defRPr/>
            </a:pPr>
            <a:r>
              <a:rPr lang="en-US" sz="2400" dirty="0"/>
              <a:t>Make a chart like  the one below on a BLANK SHEET of  paper</a:t>
            </a:r>
          </a:p>
          <a:p>
            <a:pPr marL="0" indent="0">
              <a:buFont typeface="Wingdings 2" panose="05020102010507070707" pitchFamily="18" charset="2"/>
              <a:buNone/>
              <a:defRPr/>
            </a:pPr>
            <a:endParaRPr lang="en-US" dirty="0"/>
          </a:p>
        </p:txBody>
      </p:sp>
      <p:graphicFrame>
        <p:nvGraphicFramePr>
          <p:cNvPr id="4" name="Table 3">
            <a:extLst>
              <a:ext uri="{FF2B5EF4-FFF2-40B4-BE49-F238E27FC236}">
                <a16:creationId xmlns:a16="http://schemas.microsoft.com/office/drawing/2014/main" id="{A7C5BAC9-232B-4DF7-B1A2-6CEC70F268B0}"/>
              </a:ext>
            </a:extLst>
          </p:cNvPr>
          <p:cNvGraphicFramePr>
            <a:graphicFrameLocks noGrp="1"/>
          </p:cNvGraphicFramePr>
          <p:nvPr/>
        </p:nvGraphicFramePr>
        <p:xfrm>
          <a:off x="304800" y="3048000"/>
          <a:ext cx="8686800" cy="3581401"/>
        </p:xfrm>
        <a:graphic>
          <a:graphicData uri="http://schemas.openxmlformats.org/drawingml/2006/table">
            <a:tbl>
              <a:tblPr firstRow="1" bandRow="1">
                <a:tableStyleId>{5C22544A-7EE6-4342-B048-85BDC9FD1C3A}</a:tableStyleId>
              </a:tblPr>
              <a:tblGrid>
                <a:gridCol w="1085850">
                  <a:extLst>
                    <a:ext uri="{9D8B030D-6E8A-4147-A177-3AD203B41FA5}">
                      <a16:colId xmlns:a16="http://schemas.microsoft.com/office/drawing/2014/main" val="2688612881"/>
                    </a:ext>
                  </a:extLst>
                </a:gridCol>
                <a:gridCol w="1085850">
                  <a:extLst>
                    <a:ext uri="{9D8B030D-6E8A-4147-A177-3AD203B41FA5}">
                      <a16:colId xmlns:a16="http://schemas.microsoft.com/office/drawing/2014/main" val="2323880563"/>
                    </a:ext>
                  </a:extLst>
                </a:gridCol>
                <a:gridCol w="1085850">
                  <a:extLst>
                    <a:ext uri="{9D8B030D-6E8A-4147-A177-3AD203B41FA5}">
                      <a16:colId xmlns:a16="http://schemas.microsoft.com/office/drawing/2014/main" val="3184358190"/>
                    </a:ext>
                  </a:extLst>
                </a:gridCol>
                <a:gridCol w="1085850">
                  <a:extLst>
                    <a:ext uri="{9D8B030D-6E8A-4147-A177-3AD203B41FA5}">
                      <a16:colId xmlns:a16="http://schemas.microsoft.com/office/drawing/2014/main" val="3488416631"/>
                    </a:ext>
                  </a:extLst>
                </a:gridCol>
                <a:gridCol w="1085850">
                  <a:extLst>
                    <a:ext uri="{9D8B030D-6E8A-4147-A177-3AD203B41FA5}">
                      <a16:colId xmlns:a16="http://schemas.microsoft.com/office/drawing/2014/main" val="2723591143"/>
                    </a:ext>
                  </a:extLst>
                </a:gridCol>
                <a:gridCol w="1085850">
                  <a:extLst>
                    <a:ext uri="{9D8B030D-6E8A-4147-A177-3AD203B41FA5}">
                      <a16:colId xmlns:a16="http://schemas.microsoft.com/office/drawing/2014/main" val="1318784881"/>
                    </a:ext>
                  </a:extLst>
                </a:gridCol>
                <a:gridCol w="1085850">
                  <a:extLst>
                    <a:ext uri="{9D8B030D-6E8A-4147-A177-3AD203B41FA5}">
                      <a16:colId xmlns:a16="http://schemas.microsoft.com/office/drawing/2014/main" val="548637691"/>
                    </a:ext>
                  </a:extLst>
                </a:gridCol>
                <a:gridCol w="1085850">
                  <a:extLst>
                    <a:ext uri="{9D8B030D-6E8A-4147-A177-3AD203B41FA5}">
                      <a16:colId xmlns:a16="http://schemas.microsoft.com/office/drawing/2014/main" val="2872564022"/>
                    </a:ext>
                  </a:extLst>
                </a:gridCol>
              </a:tblGrid>
              <a:tr h="919056">
                <a:tc>
                  <a:txBody>
                    <a:bodyPr/>
                    <a:lstStyle/>
                    <a:p>
                      <a:r>
                        <a:rPr lang="en-US" sz="1800" dirty="0"/>
                        <a:t>Mineral</a:t>
                      </a:r>
                    </a:p>
                  </a:txBody>
                  <a:tcPr/>
                </a:tc>
                <a:tc>
                  <a:txBody>
                    <a:bodyPr/>
                    <a:lstStyle/>
                    <a:p>
                      <a:r>
                        <a:rPr lang="en-US" sz="1800" dirty="0"/>
                        <a:t>Crystal Shape</a:t>
                      </a:r>
                    </a:p>
                  </a:txBody>
                  <a:tcPr/>
                </a:tc>
                <a:tc>
                  <a:txBody>
                    <a:bodyPr/>
                    <a:lstStyle/>
                    <a:p>
                      <a:r>
                        <a:rPr lang="en-US" sz="1800" dirty="0"/>
                        <a:t>Color/Luster</a:t>
                      </a:r>
                    </a:p>
                  </a:txBody>
                  <a:tcPr/>
                </a:tc>
                <a:tc>
                  <a:txBody>
                    <a:bodyPr/>
                    <a:lstStyle/>
                    <a:p>
                      <a:r>
                        <a:rPr lang="en-US" sz="1800" dirty="0"/>
                        <a:t>Density</a:t>
                      </a:r>
                    </a:p>
                  </a:txBody>
                  <a:tcPr/>
                </a:tc>
                <a:tc>
                  <a:txBody>
                    <a:bodyPr/>
                    <a:lstStyle/>
                    <a:p>
                      <a:r>
                        <a:rPr lang="en-US" sz="1800" dirty="0"/>
                        <a:t>Cleavage/Fracture</a:t>
                      </a:r>
                    </a:p>
                  </a:txBody>
                  <a:tcPr/>
                </a:tc>
                <a:tc>
                  <a:txBody>
                    <a:bodyPr/>
                    <a:lstStyle/>
                    <a:p>
                      <a:r>
                        <a:rPr lang="en-US" sz="1800" dirty="0"/>
                        <a:t>Hardness</a:t>
                      </a:r>
                    </a:p>
                  </a:txBody>
                  <a:tcPr/>
                </a:tc>
                <a:tc>
                  <a:txBody>
                    <a:bodyPr/>
                    <a:lstStyle/>
                    <a:p>
                      <a:r>
                        <a:rPr lang="en-US" sz="1800" dirty="0"/>
                        <a:t>Streak</a:t>
                      </a:r>
                    </a:p>
                  </a:txBody>
                  <a:tcPr/>
                </a:tc>
                <a:tc>
                  <a:txBody>
                    <a:bodyPr/>
                    <a:lstStyle/>
                    <a:p>
                      <a:r>
                        <a:rPr lang="en-US" sz="1800" dirty="0"/>
                        <a:t>Fizzes in Acid?</a:t>
                      </a:r>
                    </a:p>
                  </a:txBody>
                  <a:tcPr/>
                </a:tc>
                <a:extLst>
                  <a:ext uri="{0D108BD9-81ED-4DB2-BD59-A6C34878D82A}">
                    <a16:rowId xmlns:a16="http://schemas.microsoft.com/office/drawing/2014/main" val="914654005"/>
                  </a:ext>
                </a:extLst>
              </a:tr>
              <a:tr h="532469">
                <a:tc>
                  <a:txBody>
                    <a:bodyPr/>
                    <a:lstStyle/>
                    <a:p>
                      <a:r>
                        <a:rPr lang="en-US" sz="1800" dirty="0"/>
                        <a:t>1.</a:t>
                      </a:r>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2405604867"/>
                  </a:ext>
                </a:extLst>
              </a:tr>
              <a:tr h="532469">
                <a:tc>
                  <a:txBody>
                    <a:bodyPr/>
                    <a:lstStyle/>
                    <a:p>
                      <a:r>
                        <a:rPr lang="en-US" sz="1800" dirty="0"/>
                        <a:t>2.</a:t>
                      </a:r>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3113529197"/>
                  </a:ext>
                </a:extLst>
              </a:tr>
              <a:tr h="532469">
                <a:tc>
                  <a:txBody>
                    <a:bodyPr/>
                    <a:lstStyle/>
                    <a:p>
                      <a:r>
                        <a:rPr lang="en-US" sz="1800" dirty="0"/>
                        <a:t>3.</a:t>
                      </a:r>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598527292"/>
                  </a:ext>
                </a:extLst>
              </a:tr>
              <a:tr h="532469">
                <a:tc>
                  <a:txBody>
                    <a:bodyPr/>
                    <a:lstStyle/>
                    <a:p>
                      <a:r>
                        <a:rPr lang="en-US" sz="1800" dirty="0"/>
                        <a:t>4.</a:t>
                      </a:r>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extLst>
                  <a:ext uri="{0D108BD9-81ED-4DB2-BD59-A6C34878D82A}">
                    <a16:rowId xmlns:a16="http://schemas.microsoft.com/office/drawing/2014/main" val="1953468857"/>
                  </a:ext>
                </a:extLst>
              </a:tr>
              <a:tr h="532469">
                <a:tc>
                  <a:txBody>
                    <a:bodyPr/>
                    <a:lstStyle/>
                    <a:p>
                      <a:r>
                        <a:rPr lang="en-US" sz="1800" dirty="0"/>
                        <a:t>5.</a:t>
                      </a:r>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3806245824"/>
                  </a:ext>
                </a:extLst>
              </a:tr>
            </a:tbl>
          </a:graphicData>
        </a:graphic>
      </p:graphicFrame>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5001-2C7C-4C0B-9AB5-2F86D6A48A72}"/>
              </a:ext>
            </a:extLst>
          </p:cNvPr>
          <p:cNvSpPr>
            <a:spLocks noGrp="1"/>
          </p:cNvSpPr>
          <p:nvPr>
            <p:ph type="title"/>
          </p:nvPr>
        </p:nvSpPr>
        <p:spPr/>
        <p:txBody>
          <a:bodyPr/>
          <a:lstStyle/>
          <a:p>
            <a:pPr>
              <a:defRPr/>
            </a:pPr>
            <a:r>
              <a:rPr lang="en-US" dirty="0"/>
              <a:t>Do Now 3.19.19</a:t>
            </a:r>
          </a:p>
        </p:txBody>
      </p:sp>
      <p:sp>
        <p:nvSpPr>
          <p:cNvPr id="3" name="Content Placeholder 2">
            <a:extLst>
              <a:ext uri="{FF2B5EF4-FFF2-40B4-BE49-F238E27FC236}">
                <a16:creationId xmlns:a16="http://schemas.microsoft.com/office/drawing/2014/main" id="{39A60685-2AE2-411D-85D0-4C13CE16A419}"/>
              </a:ext>
            </a:extLst>
          </p:cNvPr>
          <p:cNvSpPr>
            <a:spLocks noGrp="1"/>
          </p:cNvSpPr>
          <p:nvPr>
            <p:ph idx="1"/>
          </p:nvPr>
        </p:nvSpPr>
        <p:spPr>
          <a:xfrm>
            <a:off x="76200" y="2222500"/>
            <a:ext cx="8915400" cy="4330700"/>
          </a:xfrm>
        </p:spPr>
        <p:txBody>
          <a:bodyPr/>
          <a:lstStyle/>
          <a:p>
            <a:pPr>
              <a:buFont typeface="Wingdings 2" panose="05020102010507070707" pitchFamily="18" charset="2"/>
              <a:buAutoNum type="arabicPeriod"/>
              <a:defRPr/>
            </a:pPr>
            <a:r>
              <a:rPr lang="en-US" sz="2400" dirty="0"/>
              <a:t>Make a double bubble comparing and contrasting renewable  and  nonrenewable resources.</a:t>
            </a:r>
          </a:p>
          <a:p>
            <a:pPr>
              <a:buFont typeface="Wingdings 2" panose="05020102010507070707" pitchFamily="18" charset="2"/>
              <a:buAutoNum type="arabicPeriod"/>
              <a:defRPr/>
            </a:pPr>
            <a:r>
              <a:rPr lang="en-US" sz="2400" dirty="0"/>
              <a:t>How can you determine if a mineral is a silicate?</a:t>
            </a:r>
          </a:p>
          <a:p>
            <a:pPr>
              <a:buFont typeface="Wingdings 2" panose="05020102010507070707" pitchFamily="18" charset="2"/>
              <a:buAutoNum type="arabicPeriod"/>
              <a:defRPr/>
            </a:pPr>
            <a:r>
              <a:rPr lang="en-US" sz="2400" dirty="0"/>
              <a:t>The way light bounces off a  mineral’s surface is described by the mineral’s ____________________.  </a:t>
            </a:r>
          </a:p>
          <a:p>
            <a:pPr>
              <a:buFont typeface="Wingdings 2" panose="05020102010507070707" pitchFamily="18" charset="2"/>
              <a:buAutoNum type="arabicPeriod"/>
              <a:defRPr/>
            </a:pPr>
            <a:r>
              <a:rPr lang="en-US" sz="2400" dirty="0"/>
              <a:t>Leo picked up a white mineral  and  said  it was calcite. Zack, found another  mineral that  was  white  and  said it must be calcite  too. What can the boys  do to  determine what  their  minerals  are?</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18D8-99DA-4C4A-BC8F-09AA0DD5C838}"/>
              </a:ext>
            </a:extLst>
          </p:cNvPr>
          <p:cNvSpPr>
            <a:spLocks noGrp="1"/>
          </p:cNvSpPr>
          <p:nvPr>
            <p:ph type="title"/>
          </p:nvPr>
        </p:nvSpPr>
        <p:spPr/>
        <p:txBody>
          <a:bodyPr/>
          <a:lstStyle/>
          <a:p>
            <a:pPr>
              <a:defRPr/>
            </a:pPr>
            <a:r>
              <a:rPr lang="en-US" dirty="0"/>
              <a:t>CHALLENGE</a:t>
            </a:r>
          </a:p>
        </p:txBody>
      </p:sp>
      <p:sp>
        <p:nvSpPr>
          <p:cNvPr id="3" name="Content Placeholder 2">
            <a:extLst>
              <a:ext uri="{FF2B5EF4-FFF2-40B4-BE49-F238E27FC236}">
                <a16:creationId xmlns:a16="http://schemas.microsoft.com/office/drawing/2014/main" id="{DAF9F565-3739-4023-A580-A8A8CAB35DD0}"/>
              </a:ext>
            </a:extLst>
          </p:cNvPr>
          <p:cNvSpPr>
            <a:spLocks noGrp="1"/>
          </p:cNvSpPr>
          <p:nvPr>
            <p:ph idx="1"/>
          </p:nvPr>
        </p:nvSpPr>
        <p:spPr>
          <a:xfrm>
            <a:off x="304800" y="2222500"/>
            <a:ext cx="8534400" cy="3636963"/>
          </a:xfrm>
        </p:spPr>
        <p:txBody>
          <a:bodyPr/>
          <a:lstStyle/>
          <a:p>
            <a:pPr marL="0" indent="0">
              <a:buFont typeface="Wingdings 2" panose="05020102010507070707" pitchFamily="18" charset="2"/>
              <a:buNone/>
              <a:defRPr/>
            </a:pPr>
            <a:r>
              <a:rPr lang="en-US" sz="2800" dirty="0"/>
              <a:t>*Challenge: if it takes $3,500 per acre to ‘reclaim’ the land after mining, how many maximum acres could the land be?</a:t>
            </a:r>
          </a:p>
          <a:p>
            <a:pPr marL="0" indent="0">
              <a:buFont typeface="Wingdings 2" panose="05020102010507070707" pitchFamily="18" charset="2"/>
              <a:buNone/>
              <a:defRPr/>
            </a:pPr>
            <a:endParaRPr 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89BD-2761-49AC-98D5-7420F97CFFA6}"/>
              </a:ext>
            </a:extLst>
          </p:cNvPr>
          <p:cNvSpPr>
            <a:spLocks noGrp="1"/>
          </p:cNvSpPr>
          <p:nvPr>
            <p:ph type="title"/>
          </p:nvPr>
        </p:nvSpPr>
        <p:spPr/>
        <p:txBody>
          <a:bodyPr/>
          <a:lstStyle/>
          <a:p>
            <a:pPr>
              <a:defRPr/>
            </a:pPr>
            <a:r>
              <a:rPr lang="en-US" dirty="0"/>
              <a:t>Do Now 3.20.19</a:t>
            </a:r>
          </a:p>
        </p:txBody>
      </p:sp>
      <p:sp>
        <p:nvSpPr>
          <p:cNvPr id="3" name="Content Placeholder 2">
            <a:extLst>
              <a:ext uri="{FF2B5EF4-FFF2-40B4-BE49-F238E27FC236}">
                <a16:creationId xmlns:a16="http://schemas.microsoft.com/office/drawing/2014/main" id="{2678EF63-4A8D-4EA6-9F14-F2EE5065217F}"/>
              </a:ext>
            </a:extLst>
          </p:cNvPr>
          <p:cNvSpPr>
            <a:spLocks noGrp="1"/>
          </p:cNvSpPr>
          <p:nvPr>
            <p:ph idx="1"/>
          </p:nvPr>
        </p:nvSpPr>
        <p:spPr>
          <a:xfrm>
            <a:off x="76200" y="1828800"/>
            <a:ext cx="9067800" cy="4876800"/>
          </a:xfrm>
        </p:spPr>
        <p:txBody>
          <a:bodyPr>
            <a:normAutofit lnSpcReduction="10000"/>
          </a:bodyPr>
          <a:lstStyle/>
          <a:p>
            <a:pPr marL="0" indent="0" algn="ctr">
              <a:buFont typeface="Wingdings 2" panose="05020102010507070707" pitchFamily="18" charset="2"/>
              <a:buNone/>
              <a:defRPr/>
            </a:pPr>
            <a:r>
              <a:rPr lang="en-US" sz="2400" dirty="0">
                <a:solidFill>
                  <a:srgbClr val="FF7C80"/>
                </a:solidFill>
              </a:rPr>
              <a:t>Have  your study  guide  out  on your desk</a:t>
            </a:r>
          </a:p>
          <a:p>
            <a:pPr>
              <a:buFont typeface="Wingdings 2" panose="05020102010507070707" pitchFamily="18" charset="2"/>
              <a:buAutoNum type="arabicPeriod"/>
              <a:defRPr/>
            </a:pPr>
            <a:r>
              <a:rPr lang="en-US" sz="2800" dirty="0"/>
              <a:t>Is ice a mineral? Explain.</a:t>
            </a:r>
          </a:p>
          <a:p>
            <a:pPr>
              <a:buFont typeface="Wingdings 2" panose="05020102010507070707" pitchFamily="18" charset="2"/>
              <a:buAutoNum type="arabicPeriod"/>
              <a:defRPr/>
            </a:pPr>
            <a:r>
              <a:rPr lang="en-US" sz="2800" dirty="0"/>
              <a:t>What do you feel  confident  about going  into the Unit  7 test  tomorrow?</a:t>
            </a:r>
          </a:p>
          <a:p>
            <a:pPr>
              <a:buFont typeface="Wingdings 2" panose="05020102010507070707" pitchFamily="18" charset="2"/>
              <a:buAutoNum type="arabicPeriod"/>
              <a:defRPr/>
            </a:pPr>
            <a:r>
              <a:rPr lang="en-US" sz="2800" dirty="0"/>
              <a:t>What do  you still  have  questions  about  or  are  confused  on?</a:t>
            </a:r>
          </a:p>
          <a:p>
            <a:pPr>
              <a:buFont typeface="Wingdings 2" panose="05020102010507070707" pitchFamily="18" charset="2"/>
              <a:buAutoNum type="arabicPeriod"/>
              <a:defRPr/>
            </a:pPr>
            <a:r>
              <a:rPr lang="en-US" sz="2800" dirty="0"/>
              <a:t>How  many minutes  are  you going  to  set aside  tonight  to  study?  Who can  hold  you accountable  for this time limit?  Write this  in  your  agenda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E225-FDD2-47EE-996E-31E5C72C29F5}"/>
              </a:ext>
            </a:extLst>
          </p:cNvPr>
          <p:cNvSpPr>
            <a:spLocks noGrp="1"/>
          </p:cNvSpPr>
          <p:nvPr>
            <p:ph type="title"/>
          </p:nvPr>
        </p:nvSpPr>
        <p:spPr/>
        <p:txBody>
          <a:bodyPr/>
          <a:lstStyle/>
          <a:p>
            <a:pPr>
              <a:defRPr/>
            </a:pPr>
            <a:r>
              <a:rPr lang="en-US" dirty="0"/>
              <a:t>Lab Safety Project</a:t>
            </a:r>
          </a:p>
        </p:txBody>
      </p:sp>
      <p:pic>
        <p:nvPicPr>
          <p:cNvPr id="4" name="Content Placeholder 3">
            <a:extLst>
              <a:ext uri="{FF2B5EF4-FFF2-40B4-BE49-F238E27FC236}">
                <a16:creationId xmlns:a16="http://schemas.microsoft.com/office/drawing/2014/main" id="{A61551DB-42E2-4903-813C-7FFA52245E74}"/>
              </a:ext>
            </a:extLst>
          </p:cNvPr>
          <p:cNvPicPr>
            <a:picLocks noGrp="1" noChangeAspect="1"/>
          </p:cNvPicPr>
          <p:nvPr>
            <p:ph idx="1"/>
          </p:nvPr>
        </p:nvPicPr>
        <p:blipFill>
          <a:blip r:embed="rId3"/>
          <a:stretch>
            <a:fillRect/>
          </a:stretch>
        </p:blipFill>
        <p:spPr>
          <a:xfrm>
            <a:off x="809625" y="1905000"/>
            <a:ext cx="7296150" cy="4335463"/>
          </a:xfrm>
        </p:spPr>
      </p:pic>
    </p:spTree>
    <p:custDataLst>
      <p:tags r:id="rId1"/>
    </p:custData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BE1C-D893-4ECD-A412-50296217DDEC}"/>
              </a:ext>
            </a:extLst>
          </p:cNvPr>
          <p:cNvSpPr>
            <a:spLocks noGrp="1"/>
          </p:cNvSpPr>
          <p:nvPr>
            <p:ph type="title"/>
          </p:nvPr>
        </p:nvSpPr>
        <p:spPr/>
        <p:txBody>
          <a:bodyPr/>
          <a:lstStyle/>
          <a:p>
            <a:pPr>
              <a:defRPr/>
            </a:pPr>
            <a:r>
              <a:rPr lang="en-US" dirty="0"/>
              <a:t>Do Now  3.21.19</a:t>
            </a:r>
          </a:p>
        </p:txBody>
      </p:sp>
      <p:sp>
        <p:nvSpPr>
          <p:cNvPr id="3" name="Content Placeholder 2">
            <a:extLst>
              <a:ext uri="{FF2B5EF4-FFF2-40B4-BE49-F238E27FC236}">
                <a16:creationId xmlns:a16="http://schemas.microsoft.com/office/drawing/2014/main" id="{60A31E6C-1CD5-4A8C-AFCE-8CBEE689C3F3}"/>
              </a:ext>
            </a:extLst>
          </p:cNvPr>
          <p:cNvSpPr>
            <a:spLocks noGrp="1"/>
          </p:cNvSpPr>
          <p:nvPr>
            <p:ph idx="1"/>
          </p:nvPr>
        </p:nvSpPr>
        <p:spPr>
          <a:xfrm>
            <a:off x="0" y="1828800"/>
            <a:ext cx="9144000" cy="5029200"/>
          </a:xfrm>
        </p:spPr>
        <p:txBody>
          <a:bodyPr/>
          <a:lstStyle/>
          <a:p>
            <a:pPr>
              <a:buFont typeface="Wingdings 2" panose="05020102010507070707" pitchFamily="18" charset="2"/>
              <a:buAutoNum type="arabicPeriod"/>
              <a:defRPr/>
            </a:pPr>
            <a:r>
              <a:rPr lang="en-US" sz="2800" dirty="0"/>
              <a:t>What scale do we  use  to  measure  hardness?</a:t>
            </a:r>
          </a:p>
          <a:p>
            <a:pPr>
              <a:buFont typeface="Wingdings 2" panose="05020102010507070707" pitchFamily="18" charset="2"/>
              <a:buAutoNum type="arabicPeriod"/>
              <a:defRPr/>
            </a:pPr>
            <a:r>
              <a:rPr lang="en-US" sz="2800" dirty="0"/>
              <a:t>If  a  mineral  scratches  a  penny,  what   does  that  tell you?</a:t>
            </a:r>
          </a:p>
          <a:p>
            <a:pPr>
              <a:buFont typeface="Wingdings 2" panose="05020102010507070707" pitchFamily="18" charset="2"/>
              <a:buAutoNum type="arabicPeriod"/>
              <a:defRPr/>
            </a:pPr>
            <a:r>
              <a:rPr lang="en-US" sz="2800" dirty="0"/>
              <a:t>What  type of resource  is  paper?</a:t>
            </a:r>
          </a:p>
          <a:p>
            <a:pPr>
              <a:buFont typeface="Wingdings 2" panose="05020102010507070707" pitchFamily="18" charset="2"/>
              <a:buAutoNum type="arabicPeriod"/>
              <a:defRPr/>
            </a:pPr>
            <a:r>
              <a:rPr lang="en-US" sz="2800" dirty="0"/>
              <a:t>Any  last  minute  questions before the test?</a:t>
            </a:r>
          </a:p>
          <a:p>
            <a:pPr marL="0" indent="0" algn="ctr">
              <a:buFont typeface="Wingdings 2" panose="05020102010507070707" pitchFamily="18" charset="2"/>
              <a:buNone/>
              <a:defRPr/>
            </a:pPr>
            <a:r>
              <a:rPr lang="en-US" sz="2400" dirty="0">
                <a:solidFill>
                  <a:srgbClr val="FF7C80"/>
                </a:solidFill>
              </a:rPr>
              <a:t>Have  your  Unit  7 Folder  out on  your  desk</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1FC4-6FB3-4EC0-88F2-B27E9FDD92FF}"/>
              </a:ext>
            </a:extLst>
          </p:cNvPr>
          <p:cNvSpPr>
            <a:spLocks noGrp="1"/>
          </p:cNvSpPr>
          <p:nvPr>
            <p:ph type="title"/>
          </p:nvPr>
        </p:nvSpPr>
        <p:spPr/>
        <p:txBody>
          <a:bodyPr/>
          <a:lstStyle/>
          <a:p>
            <a:pPr>
              <a:defRPr/>
            </a:pPr>
            <a:r>
              <a:rPr lang="en-US" dirty="0"/>
              <a:t>Do Now  3.22.19</a:t>
            </a:r>
          </a:p>
        </p:txBody>
      </p:sp>
      <p:sp>
        <p:nvSpPr>
          <p:cNvPr id="3" name="Content Placeholder 2">
            <a:extLst>
              <a:ext uri="{FF2B5EF4-FFF2-40B4-BE49-F238E27FC236}">
                <a16:creationId xmlns:a16="http://schemas.microsoft.com/office/drawing/2014/main" id="{23174875-8308-49CE-922E-C09B1295B936}"/>
              </a:ext>
            </a:extLst>
          </p:cNvPr>
          <p:cNvSpPr>
            <a:spLocks noGrp="1"/>
          </p:cNvSpPr>
          <p:nvPr>
            <p:ph idx="1"/>
          </p:nvPr>
        </p:nvSpPr>
        <p:spPr>
          <a:xfrm>
            <a:off x="76200" y="1905000"/>
            <a:ext cx="9067800" cy="4876800"/>
          </a:xfrm>
        </p:spPr>
        <p:txBody>
          <a:bodyPr/>
          <a:lstStyle/>
          <a:p>
            <a:pPr marL="0" indent="0" algn="ctr">
              <a:buFont typeface="Wingdings 2" panose="05020102010507070707" pitchFamily="18" charset="2"/>
              <a:buNone/>
              <a:defRPr/>
            </a:pPr>
            <a:r>
              <a:rPr lang="en-US" sz="2400" dirty="0">
                <a:solidFill>
                  <a:srgbClr val="FF7C80"/>
                </a:solidFill>
              </a:rPr>
              <a:t>Grab an  article  from  the top of the iPad cart</a:t>
            </a:r>
          </a:p>
          <a:p>
            <a:pPr>
              <a:buFont typeface="Wingdings 2" panose="05020102010507070707" pitchFamily="18" charset="2"/>
              <a:buAutoNum type="arabicPeriod"/>
              <a:defRPr/>
            </a:pPr>
            <a:r>
              <a:rPr lang="en-US" sz="2800" dirty="0"/>
              <a:t>What  did  you  find  interesting  or  surprising  in  this week’s article?</a:t>
            </a:r>
          </a:p>
          <a:p>
            <a:pPr>
              <a:buFont typeface="Wingdings 2" panose="05020102010507070707" pitchFamily="18" charset="2"/>
              <a:buAutoNum type="arabicPeriod"/>
              <a:defRPr/>
            </a:pPr>
            <a:r>
              <a:rPr lang="en-US" sz="2800" dirty="0"/>
              <a:t>What  topic(s) relate  to what  we have  learned  in class?</a:t>
            </a:r>
          </a:p>
          <a:p>
            <a:pPr>
              <a:buFont typeface="Wingdings 2" panose="05020102010507070707" pitchFamily="18" charset="2"/>
              <a:buAutoNum type="arabicPeriod"/>
              <a:defRPr/>
            </a:pPr>
            <a:r>
              <a:rPr lang="en-US" sz="2800" dirty="0"/>
              <a:t>What  section(s)  would you  like to do  further research  on? Why?</a:t>
            </a:r>
          </a:p>
          <a:p>
            <a:pPr>
              <a:buFont typeface="Wingdings 2" panose="05020102010507070707" pitchFamily="18" charset="2"/>
              <a:buAutoNum type="arabicPeriod"/>
              <a:defRPr/>
            </a:pPr>
            <a:r>
              <a:rPr lang="en-US" sz="2800" dirty="0"/>
              <a:t>Count  your  neighbor’s  “Do  </a:t>
            </a:r>
            <a:r>
              <a:rPr lang="en-US" sz="2800" dirty="0" err="1"/>
              <a:t>Nows</a:t>
            </a:r>
            <a:r>
              <a:rPr lang="en-US" sz="2800" dirty="0"/>
              <a:t>”  (they  should  have  4)</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3BB9-D592-4A2F-AFB9-2E9962BB37AC}"/>
              </a:ext>
            </a:extLst>
          </p:cNvPr>
          <p:cNvSpPr>
            <a:spLocks noGrp="1"/>
          </p:cNvSpPr>
          <p:nvPr>
            <p:ph type="title"/>
          </p:nvPr>
        </p:nvSpPr>
        <p:spPr/>
        <p:txBody>
          <a:bodyPr/>
          <a:lstStyle/>
          <a:p>
            <a:pPr>
              <a:defRPr/>
            </a:pPr>
            <a:r>
              <a:rPr lang="en-US" dirty="0"/>
              <a:t>Do Now  3.25.19</a:t>
            </a:r>
          </a:p>
        </p:txBody>
      </p:sp>
      <p:sp>
        <p:nvSpPr>
          <p:cNvPr id="3" name="Content Placeholder 2">
            <a:extLst>
              <a:ext uri="{FF2B5EF4-FFF2-40B4-BE49-F238E27FC236}">
                <a16:creationId xmlns:a16="http://schemas.microsoft.com/office/drawing/2014/main" id="{590185DB-D586-4222-9352-974F83CC1D86}"/>
              </a:ext>
            </a:extLst>
          </p:cNvPr>
          <p:cNvSpPr>
            <a:spLocks noGrp="1"/>
          </p:cNvSpPr>
          <p:nvPr>
            <p:ph idx="1"/>
          </p:nvPr>
        </p:nvSpPr>
        <p:spPr>
          <a:xfrm>
            <a:off x="0" y="2222500"/>
            <a:ext cx="9144000" cy="4559300"/>
          </a:xfrm>
        </p:spPr>
        <p:txBody>
          <a:bodyPr/>
          <a:lstStyle/>
          <a:p>
            <a:pPr marL="0" indent="0" algn="ctr">
              <a:buFont typeface="Wingdings 2" panose="05020102010507070707" pitchFamily="18" charset="2"/>
              <a:buNone/>
              <a:defRPr/>
            </a:pPr>
            <a:r>
              <a:rPr lang="en-US" dirty="0">
                <a:solidFill>
                  <a:srgbClr val="FF7C80"/>
                </a:solidFill>
              </a:rPr>
              <a:t>Turn in your enrichment to your period’s IN  box, hold onto your remediation</a:t>
            </a:r>
          </a:p>
          <a:p>
            <a:pPr>
              <a:buFont typeface="Wingdings 2" panose="05020102010507070707" pitchFamily="18" charset="2"/>
              <a:buAutoNum type="arabicPeriod"/>
              <a:defRPr/>
            </a:pPr>
            <a:r>
              <a:rPr lang="en-US" sz="2400" dirty="0"/>
              <a:t>After looking at your test analysis, what concepts did you  struggle with in  Unit 7?</a:t>
            </a:r>
          </a:p>
          <a:p>
            <a:pPr>
              <a:buFont typeface="Wingdings 2" panose="05020102010507070707" pitchFamily="18" charset="2"/>
              <a:buAutoNum type="arabicPeriod"/>
              <a:defRPr/>
            </a:pPr>
            <a:r>
              <a:rPr lang="en-US" sz="2400" dirty="0"/>
              <a:t>What was your favorite part about Unit 7?</a:t>
            </a:r>
          </a:p>
          <a:p>
            <a:pPr>
              <a:buFont typeface="Wingdings 2" panose="05020102010507070707" pitchFamily="18" charset="2"/>
              <a:buAutoNum type="arabicPeriod"/>
              <a:defRPr/>
            </a:pPr>
            <a:r>
              <a:rPr lang="en-US" sz="2400" dirty="0"/>
              <a:t>How could you “Change the World” given the information you now know from Unit 7?</a:t>
            </a:r>
          </a:p>
          <a:p>
            <a:pPr>
              <a:buFont typeface="Wingdings 2" panose="05020102010507070707" pitchFamily="18" charset="2"/>
              <a:buAutoNum type="arabicPeriod"/>
              <a:defRPr/>
            </a:pPr>
            <a:r>
              <a:rPr lang="en-US" sz="2400" dirty="0"/>
              <a:t>TBM: Last Wednesday was the first day of Spring. What  does  this tell you  about  the  Earth’s revolution, tilt, and  direct/indirect sunlight?</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7C63-A046-4A76-BEBA-B43EE59833C2}"/>
              </a:ext>
            </a:extLst>
          </p:cNvPr>
          <p:cNvSpPr>
            <a:spLocks noGrp="1"/>
          </p:cNvSpPr>
          <p:nvPr>
            <p:ph type="title"/>
          </p:nvPr>
        </p:nvSpPr>
        <p:spPr/>
        <p:txBody>
          <a:bodyPr/>
          <a:lstStyle/>
          <a:p>
            <a:pPr eaLnBrk="1" fontAlgn="auto" hangingPunct="1">
              <a:spcAft>
                <a:spcPts val="0"/>
              </a:spcAft>
              <a:defRPr/>
            </a:pPr>
            <a:r>
              <a:rPr lang="en-US" sz="4050" dirty="0"/>
              <a:t>Items to bring or not to bring</a:t>
            </a:r>
          </a:p>
        </p:txBody>
      </p:sp>
      <p:sp>
        <p:nvSpPr>
          <p:cNvPr id="3" name="Content Placeholder 2">
            <a:extLst>
              <a:ext uri="{FF2B5EF4-FFF2-40B4-BE49-F238E27FC236}">
                <a16:creationId xmlns:a16="http://schemas.microsoft.com/office/drawing/2014/main" id="{FC654EFF-5A8F-4535-8219-640927F0F171}"/>
              </a:ext>
            </a:extLst>
          </p:cNvPr>
          <p:cNvSpPr>
            <a:spLocks noGrp="1"/>
          </p:cNvSpPr>
          <p:nvPr>
            <p:ph sz="quarter" idx="13"/>
          </p:nvPr>
        </p:nvSpPr>
        <p:spPr>
          <a:xfrm>
            <a:off x="514351" y="2138796"/>
            <a:ext cx="7796030" cy="2749394"/>
          </a:xfrm>
        </p:spPr>
        <p:txBody>
          <a:bodyPr numCol="2"/>
          <a:lstStyle/>
          <a:p>
            <a:pPr marL="0" indent="0" algn="ctr" eaLnBrk="1" fontAlgn="auto" hangingPunct="1">
              <a:spcAft>
                <a:spcPts val="0"/>
              </a:spcAft>
              <a:buFont typeface="Arial" panose="020B0604020202020204" pitchFamily="34" charset="0"/>
              <a:buNone/>
              <a:defRPr/>
            </a:pPr>
            <a:r>
              <a:rPr lang="en-US" dirty="0">
                <a:solidFill>
                  <a:srgbClr val="00B050"/>
                </a:solidFill>
              </a:rPr>
              <a:t>BRING IF NEEDED</a:t>
            </a:r>
          </a:p>
          <a:p>
            <a:pPr eaLnBrk="1" fontAlgn="auto" hangingPunct="1">
              <a:spcAft>
                <a:spcPts val="0"/>
              </a:spcAft>
              <a:defRPr/>
            </a:pPr>
            <a:r>
              <a:rPr lang="en-US" dirty="0"/>
              <a:t>PENCIL</a:t>
            </a:r>
          </a:p>
          <a:p>
            <a:pPr eaLnBrk="1" fontAlgn="auto" hangingPunct="1">
              <a:spcAft>
                <a:spcPts val="0"/>
              </a:spcAft>
              <a:defRPr/>
            </a:pPr>
            <a:r>
              <a:rPr lang="en-US" dirty="0"/>
              <a:t>Small </a:t>
            </a:r>
            <a:r>
              <a:rPr lang="en-US" dirty="0">
                <a:solidFill>
                  <a:srgbClr val="FF7C80"/>
                </a:solidFill>
              </a:rPr>
              <a:t>CLEAR</a:t>
            </a:r>
            <a:r>
              <a:rPr lang="en-US" dirty="0"/>
              <a:t> purses</a:t>
            </a:r>
          </a:p>
          <a:p>
            <a:pPr eaLnBrk="1" fontAlgn="auto" hangingPunct="1">
              <a:spcAft>
                <a:spcPts val="0"/>
              </a:spcAft>
              <a:defRPr/>
            </a:pPr>
            <a:r>
              <a:rPr lang="en-US" dirty="0"/>
              <a:t>Lunch from home in a throw away bag</a:t>
            </a:r>
          </a:p>
          <a:p>
            <a:pPr eaLnBrk="1" fontAlgn="auto" hangingPunct="1">
              <a:spcAft>
                <a:spcPts val="0"/>
              </a:spcAft>
              <a:defRPr/>
            </a:pPr>
            <a:r>
              <a:rPr lang="en-US" dirty="0"/>
              <a:t>Water bottle</a:t>
            </a:r>
          </a:p>
          <a:p>
            <a:pPr eaLnBrk="1" fontAlgn="auto" hangingPunct="1">
              <a:spcAft>
                <a:spcPts val="0"/>
              </a:spcAft>
              <a:defRPr/>
            </a:pPr>
            <a:r>
              <a:rPr lang="en-US" dirty="0"/>
              <a:t>Phone/Camera</a:t>
            </a:r>
          </a:p>
          <a:p>
            <a:pPr marL="0" indent="0" algn="ctr" eaLnBrk="1" fontAlgn="auto" hangingPunct="1">
              <a:spcAft>
                <a:spcPts val="0"/>
              </a:spcAft>
              <a:buFont typeface="Arial" panose="020B0604020202020204" pitchFamily="34" charset="0"/>
              <a:buNone/>
              <a:defRPr/>
            </a:pPr>
            <a:endParaRPr lang="en-US" dirty="0">
              <a:solidFill>
                <a:srgbClr val="FF0000"/>
              </a:solidFill>
            </a:endParaRPr>
          </a:p>
          <a:p>
            <a:pPr marL="0" indent="0" algn="ctr" eaLnBrk="1" fontAlgn="auto" hangingPunct="1">
              <a:spcAft>
                <a:spcPts val="0"/>
              </a:spcAft>
              <a:buFont typeface="Arial" panose="020B0604020202020204" pitchFamily="34" charset="0"/>
              <a:buNone/>
              <a:defRPr/>
            </a:pPr>
            <a:r>
              <a:rPr lang="en-US" dirty="0">
                <a:solidFill>
                  <a:srgbClr val="FF0000"/>
                </a:solidFill>
              </a:rPr>
              <a:t>DO NOT BRING</a:t>
            </a:r>
          </a:p>
          <a:p>
            <a:pPr eaLnBrk="1" fontAlgn="auto" hangingPunct="1">
              <a:spcAft>
                <a:spcPts val="0"/>
              </a:spcAft>
              <a:defRPr/>
            </a:pPr>
            <a:r>
              <a:rPr lang="en-US" dirty="0"/>
              <a:t>Book Bag</a:t>
            </a:r>
          </a:p>
          <a:p>
            <a:pPr eaLnBrk="1" fontAlgn="auto" hangingPunct="1">
              <a:spcAft>
                <a:spcPts val="0"/>
              </a:spcAft>
              <a:defRPr/>
            </a:pPr>
            <a:r>
              <a:rPr lang="en-US" dirty="0"/>
              <a:t>Money</a:t>
            </a:r>
          </a:p>
          <a:p>
            <a:pPr eaLnBrk="1" fontAlgn="auto" hangingPunct="1">
              <a:spcAft>
                <a:spcPts val="0"/>
              </a:spcAft>
              <a:defRPr/>
            </a:pPr>
            <a:r>
              <a:rPr lang="en-US" dirty="0"/>
              <a:t>Books/Binders</a:t>
            </a:r>
          </a:p>
          <a:p>
            <a:pPr eaLnBrk="1" fontAlgn="auto" hangingPunct="1">
              <a:spcAft>
                <a:spcPts val="0"/>
              </a:spcAft>
              <a:defRPr/>
            </a:pPr>
            <a:r>
              <a:rPr lang="en-US" dirty="0"/>
              <a:t>Anything you wouldn’t bring to school</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03BB9-D592-4A2F-AFB9-2E9962BB37AC}"/>
              </a:ext>
            </a:extLst>
          </p:cNvPr>
          <p:cNvSpPr>
            <a:spLocks noGrp="1"/>
          </p:cNvSpPr>
          <p:nvPr>
            <p:ph type="title"/>
          </p:nvPr>
        </p:nvSpPr>
        <p:spPr/>
        <p:txBody>
          <a:bodyPr/>
          <a:lstStyle/>
          <a:p>
            <a:pPr>
              <a:defRPr/>
            </a:pPr>
            <a:r>
              <a:rPr lang="en-US" dirty="0"/>
              <a:t>FIELD TRIP DAY</a:t>
            </a:r>
          </a:p>
        </p:txBody>
      </p:sp>
      <p:sp>
        <p:nvSpPr>
          <p:cNvPr id="3" name="Content Placeholder 2">
            <a:extLst>
              <a:ext uri="{FF2B5EF4-FFF2-40B4-BE49-F238E27FC236}">
                <a16:creationId xmlns:a16="http://schemas.microsoft.com/office/drawing/2014/main" id="{590185DB-D586-4222-9352-974F83CC1D86}"/>
              </a:ext>
            </a:extLst>
          </p:cNvPr>
          <p:cNvSpPr>
            <a:spLocks noGrp="1"/>
          </p:cNvSpPr>
          <p:nvPr>
            <p:ph idx="1"/>
          </p:nvPr>
        </p:nvSpPr>
        <p:spPr>
          <a:xfrm>
            <a:off x="0" y="1600200"/>
            <a:ext cx="9144000" cy="4559300"/>
          </a:xfrm>
        </p:spPr>
        <p:txBody>
          <a:bodyPr/>
          <a:lstStyle/>
          <a:p>
            <a:pPr marL="0" indent="0" algn="ctr">
              <a:buFont typeface="Wingdings 2" panose="05020102010507070707" pitchFamily="18" charset="2"/>
              <a:buNone/>
              <a:defRPr/>
            </a:pPr>
            <a:r>
              <a:rPr lang="en-US" sz="2400" dirty="0">
                <a:solidFill>
                  <a:srgbClr val="FF7C80"/>
                </a:solidFill>
              </a:rPr>
              <a:t>Please read ENTIRELY</a:t>
            </a:r>
          </a:p>
          <a:p>
            <a:pPr marL="457200" indent="-457200">
              <a:buFont typeface="Wingdings 2" panose="05020102010507070707" pitchFamily="18" charset="2"/>
              <a:buAutoNum type="arabicPeriod"/>
              <a:defRPr/>
            </a:pPr>
            <a:r>
              <a:rPr lang="en-US" sz="2000" dirty="0"/>
              <a:t>If  you need  a  sack  lunch from the  cafeteria,  go  pick  it  up  in  the  correct  lunch  line </a:t>
            </a:r>
          </a:p>
          <a:p>
            <a:pPr marL="457200" indent="-457200">
              <a:buFont typeface="Wingdings 2" panose="05020102010507070707" pitchFamily="18" charset="2"/>
              <a:buAutoNum type="arabicPeriod"/>
              <a:defRPr/>
            </a:pPr>
            <a:r>
              <a:rPr lang="en-US" sz="2000" dirty="0"/>
              <a:t>Put  your  name  on your  lunch then  put it  into  a box</a:t>
            </a:r>
          </a:p>
          <a:p>
            <a:pPr marL="457200" indent="-457200">
              <a:buFont typeface="Wingdings 2" panose="05020102010507070707" pitchFamily="18" charset="2"/>
              <a:buAutoNum type="arabicPeriod"/>
              <a:defRPr/>
            </a:pPr>
            <a:r>
              <a:rPr lang="en-US" sz="2000" dirty="0"/>
              <a:t>Make  sure  you have  all  your  stuff  for  5</a:t>
            </a:r>
            <a:r>
              <a:rPr lang="en-US" sz="2000" baseline="30000" dirty="0"/>
              <a:t>th</a:t>
            </a:r>
            <a:r>
              <a:rPr lang="en-US" sz="2000" dirty="0"/>
              <a:t> and  6</a:t>
            </a:r>
            <a:r>
              <a:rPr lang="en-US" sz="2000" baseline="30000" dirty="0"/>
              <a:t>th</a:t>
            </a:r>
            <a:r>
              <a:rPr lang="en-US" sz="2000" dirty="0"/>
              <a:t>  in  the classroom,  you will  not  go  to  your  locker when  we  get  back.</a:t>
            </a:r>
          </a:p>
          <a:p>
            <a:pPr marL="457200" indent="-457200">
              <a:buFont typeface="Wingdings 2" panose="05020102010507070707" pitchFamily="18" charset="2"/>
              <a:buAutoNum type="arabicPeriod"/>
              <a:defRPr/>
            </a:pPr>
            <a:r>
              <a:rPr lang="en-US" sz="2000" dirty="0"/>
              <a:t>At  9:15  Miguel  and  Nico  will  go  to Mr. Shaw’s room</a:t>
            </a:r>
          </a:p>
          <a:p>
            <a:pPr marL="457200" indent="-457200">
              <a:buFont typeface="Wingdings 2" panose="05020102010507070707" pitchFamily="18" charset="2"/>
              <a:buAutoNum type="arabicPeriod"/>
              <a:defRPr/>
            </a:pPr>
            <a:r>
              <a:rPr lang="en-US" sz="2000" dirty="0"/>
              <a:t>Also at 9:15  we  will  line up alphabetically  to head  to  Bus  1</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7874-51FE-4E3E-9DC6-92106CB18AA8}"/>
              </a:ext>
            </a:extLst>
          </p:cNvPr>
          <p:cNvSpPr>
            <a:spLocks noGrp="1"/>
          </p:cNvSpPr>
          <p:nvPr>
            <p:ph type="title"/>
          </p:nvPr>
        </p:nvSpPr>
        <p:spPr/>
        <p:txBody>
          <a:bodyPr/>
          <a:lstStyle/>
          <a:p>
            <a:pPr>
              <a:defRPr/>
            </a:pPr>
            <a:r>
              <a:rPr lang="en-US" dirty="0"/>
              <a:t>Do Now 3.27.19</a:t>
            </a:r>
          </a:p>
        </p:txBody>
      </p:sp>
      <p:sp>
        <p:nvSpPr>
          <p:cNvPr id="3" name="Content Placeholder 2">
            <a:extLst>
              <a:ext uri="{FF2B5EF4-FFF2-40B4-BE49-F238E27FC236}">
                <a16:creationId xmlns:a16="http://schemas.microsoft.com/office/drawing/2014/main" id="{B81B2981-A57D-4377-94F1-832259D0E990}"/>
              </a:ext>
            </a:extLst>
          </p:cNvPr>
          <p:cNvSpPr>
            <a:spLocks noGrp="1"/>
          </p:cNvSpPr>
          <p:nvPr>
            <p:ph idx="1"/>
          </p:nvPr>
        </p:nvSpPr>
        <p:spPr>
          <a:xfrm>
            <a:off x="76200" y="1981200"/>
            <a:ext cx="9067800" cy="4876800"/>
          </a:xfrm>
        </p:spPr>
        <p:txBody>
          <a:bodyPr/>
          <a:lstStyle/>
          <a:p>
            <a:pPr marL="0" indent="0" algn="ctr">
              <a:buFont typeface="Wingdings 2" panose="05020102010507070707" pitchFamily="18" charset="2"/>
              <a:buNone/>
              <a:defRPr/>
            </a:pPr>
            <a:r>
              <a:rPr lang="en-US" sz="2000" dirty="0">
                <a:solidFill>
                  <a:srgbClr val="FF7C80"/>
                </a:solidFill>
              </a:rPr>
              <a:t>Have your Vocab out on  your  desk for  Mrs. </a:t>
            </a:r>
            <a:r>
              <a:rPr lang="en-US" sz="2000" dirty="0" err="1">
                <a:solidFill>
                  <a:srgbClr val="FF7C80"/>
                </a:solidFill>
              </a:rPr>
              <a:t>Dwills</a:t>
            </a:r>
            <a:r>
              <a:rPr lang="en-US" sz="2000" dirty="0">
                <a:solidFill>
                  <a:srgbClr val="FF7C80"/>
                </a:solidFill>
              </a:rPr>
              <a:t> to check</a:t>
            </a:r>
          </a:p>
          <a:p>
            <a:pPr>
              <a:buFont typeface="Wingdings 2" panose="05020102010507070707" pitchFamily="18" charset="2"/>
              <a:buAutoNum type="arabicPeriod"/>
              <a:defRPr/>
            </a:pPr>
            <a:r>
              <a:rPr lang="en-US" sz="2400" dirty="0"/>
              <a:t>What do you already know about rocks?</a:t>
            </a:r>
          </a:p>
          <a:p>
            <a:pPr>
              <a:buFont typeface="Wingdings 2" panose="05020102010507070707" pitchFamily="18" charset="2"/>
              <a:buAutoNum type="arabicPeriod"/>
              <a:defRPr/>
            </a:pPr>
            <a:r>
              <a:rPr lang="en-US" sz="2400" dirty="0"/>
              <a:t>How do rocks relate to minerals?</a:t>
            </a:r>
          </a:p>
          <a:p>
            <a:pPr>
              <a:buFont typeface="Wingdings 2" panose="05020102010507070707" pitchFamily="18" charset="2"/>
              <a:buAutoNum type="arabicPeriod"/>
              <a:defRPr/>
            </a:pPr>
            <a:r>
              <a:rPr lang="en-US" sz="2400" dirty="0"/>
              <a:t>What do you think the difference is between magma and lava?</a:t>
            </a:r>
          </a:p>
          <a:p>
            <a:pPr>
              <a:buFont typeface="Wingdings 2" panose="05020102010507070707" pitchFamily="18" charset="2"/>
              <a:buAutoNum type="arabicPeriod"/>
              <a:defRPr/>
            </a:pPr>
            <a:r>
              <a:rPr lang="en-US" sz="2400" dirty="0"/>
              <a:t>Writing Wednesday:  You discovered a new mineral! Write a story  about  how  you  found  it. Describe  its color, break, density, streak, luster, hardness, and special properties. Give  it a  name  and decide what group of minerals  it  might be apart of.</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E22B4-23F9-435D-B9D3-3AFC518737D0}"/>
              </a:ext>
            </a:extLst>
          </p:cNvPr>
          <p:cNvSpPr>
            <a:spLocks noGrp="1"/>
          </p:cNvSpPr>
          <p:nvPr>
            <p:ph type="title"/>
          </p:nvPr>
        </p:nvSpPr>
        <p:spPr/>
        <p:txBody>
          <a:bodyPr/>
          <a:lstStyle/>
          <a:p>
            <a:pPr>
              <a:defRPr/>
            </a:pPr>
            <a:r>
              <a:rPr lang="en-US" dirty="0"/>
              <a:t>Do Now 3.28.19</a:t>
            </a:r>
          </a:p>
        </p:txBody>
      </p:sp>
      <p:sp>
        <p:nvSpPr>
          <p:cNvPr id="3" name="Content Placeholder 2">
            <a:extLst>
              <a:ext uri="{FF2B5EF4-FFF2-40B4-BE49-F238E27FC236}">
                <a16:creationId xmlns:a16="http://schemas.microsoft.com/office/drawing/2014/main" id="{29294C1C-FAB0-4D56-AB06-9B04FD114613}"/>
              </a:ext>
            </a:extLst>
          </p:cNvPr>
          <p:cNvSpPr>
            <a:spLocks noGrp="1"/>
          </p:cNvSpPr>
          <p:nvPr>
            <p:ph idx="1"/>
          </p:nvPr>
        </p:nvSpPr>
        <p:spPr>
          <a:xfrm>
            <a:off x="120650" y="1609725"/>
            <a:ext cx="8991600" cy="4800600"/>
          </a:xfrm>
        </p:spPr>
        <p:txBody>
          <a:bodyPr/>
          <a:lstStyle/>
          <a:p>
            <a:pPr marL="0" indent="0">
              <a:buFont typeface="Wingdings 2" panose="05020102010507070707" pitchFamily="18" charset="2"/>
              <a:buNone/>
              <a:defRPr/>
            </a:pPr>
            <a:r>
              <a:rPr lang="en-US" dirty="0"/>
              <a:t>1. Turn </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36029-CACA-47A4-8D94-38033420E688}"/>
              </a:ext>
            </a:extLst>
          </p:cNvPr>
          <p:cNvSpPr>
            <a:spLocks noGrp="1"/>
          </p:cNvSpPr>
          <p:nvPr>
            <p:ph type="title"/>
          </p:nvPr>
        </p:nvSpPr>
        <p:spPr/>
        <p:txBody>
          <a:bodyPr/>
          <a:lstStyle/>
          <a:p>
            <a:pPr>
              <a:defRPr/>
            </a:pPr>
            <a:r>
              <a:rPr lang="en-US" dirty="0"/>
              <a:t>Do Now 3.29.19</a:t>
            </a:r>
          </a:p>
        </p:txBody>
      </p:sp>
      <p:sp>
        <p:nvSpPr>
          <p:cNvPr id="3" name="Content Placeholder 2">
            <a:extLst>
              <a:ext uri="{FF2B5EF4-FFF2-40B4-BE49-F238E27FC236}">
                <a16:creationId xmlns:a16="http://schemas.microsoft.com/office/drawing/2014/main" id="{B2473743-1F2E-4871-B706-3294A0B89A77}"/>
              </a:ext>
            </a:extLst>
          </p:cNvPr>
          <p:cNvSpPr>
            <a:spLocks noGrp="1"/>
          </p:cNvSpPr>
          <p:nvPr>
            <p:ph idx="1"/>
          </p:nvPr>
        </p:nvSpPr>
        <p:spPr>
          <a:xfrm>
            <a:off x="0" y="1905000"/>
            <a:ext cx="9144000" cy="4953000"/>
          </a:xfrm>
        </p:spPr>
        <p:txBody>
          <a:bodyPr/>
          <a:lstStyle/>
          <a:p>
            <a:pPr marL="0" indent="0" algn="ctr">
              <a:buFont typeface="Wingdings 2" panose="05020102010507070707" pitchFamily="18" charset="2"/>
              <a:buNone/>
              <a:defRPr/>
            </a:pPr>
            <a:r>
              <a:rPr lang="en-US" sz="2000" dirty="0">
                <a:solidFill>
                  <a:srgbClr val="FF7C80"/>
                </a:solidFill>
              </a:rPr>
              <a:t>Pick up a copy of  this  week’s article from the computer cart</a:t>
            </a:r>
          </a:p>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4!)</a:t>
            </a:r>
          </a:p>
          <a:p>
            <a:pPr marL="0" indent="0" algn="ctr">
              <a:buFont typeface="Wingdings 2" panose="05020102010507070707" pitchFamily="18" charset="2"/>
              <a:buNone/>
              <a:defRPr/>
            </a:pPr>
            <a:r>
              <a:rPr lang="en-US" dirty="0">
                <a:solidFill>
                  <a:srgbClr val="FF7C80"/>
                </a:solidFill>
              </a:rPr>
              <a:t>Write down your homework in your  agenda</a:t>
            </a:r>
          </a:p>
          <a:p>
            <a:pPr marL="0" indent="0">
              <a:buFont typeface="Wingdings 2" panose="05020102010507070707" pitchFamily="18" charset="2"/>
              <a:buNone/>
              <a:defRPr/>
            </a:pPr>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BEB9-66DD-4417-845E-4B126D142610}"/>
              </a:ext>
            </a:extLst>
          </p:cNvPr>
          <p:cNvSpPr>
            <a:spLocks noGrp="1"/>
          </p:cNvSpPr>
          <p:nvPr>
            <p:ph type="title"/>
          </p:nvPr>
        </p:nvSpPr>
        <p:spPr/>
        <p:txBody>
          <a:bodyPr/>
          <a:lstStyle/>
          <a:p>
            <a:pPr>
              <a:defRPr/>
            </a:pPr>
            <a:r>
              <a:rPr lang="en-US" dirty="0"/>
              <a:t>Do Now 4.8.19</a:t>
            </a:r>
          </a:p>
        </p:txBody>
      </p:sp>
      <p:sp>
        <p:nvSpPr>
          <p:cNvPr id="3" name="Content Placeholder 2">
            <a:extLst>
              <a:ext uri="{FF2B5EF4-FFF2-40B4-BE49-F238E27FC236}">
                <a16:creationId xmlns:a16="http://schemas.microsoft.com/office/drawing/2014/main" id="{FDEFC025-2934-46E8-993E-CA4732A91AD1}"/>
              </a:ext>
            </a:extLst>
          </p:cNvPr>
          <p:cNvSpPr>
            <a:spLocks noGrp="1"/>
          </p:cNvSpPr>
          <p:nvPr>
            <p:ph idx="1"/>
          </p:nvPr>
        </p:nvSpPr>
        <p:spPr>
          <a:xfrm>
            <a:off x="76200" y="2222500"/>
            <a:ext cx="8991600" cy="4635500"/>
          </a:xfrm>
        </p:spPr>
        <p:txBody>
          <a:bodyPr/>
          <a:lstStyle/>
          <a:p>
            <a:pPr>
              <a:buFont typeface="Wingdings 2" panose="05020102010507070707" pitchFamily="18" charset="2"/>
              <a:buAutoNum type="arabicPeriod"/>
              <a:defRPr/>
            </a:pPr>
            <a:r>
              <a:rPr lang="en-US" sz="2400" dirty="0"/>
              <a:t>What are the three main types of rocks?</a:t>
            </a:r>
          </a:p>
          <a:p>
            <a:pPr>
              <a:buFont typeface="Wingdings 2" panose="05020102010507070707" pitchFamily="18" charset="2"/>
              <a:buAutoNum type="arabicPeriod"/>
              <a:defRPr/>
            </a:pPr>
            <a:r>
              <a:rPr lang="en-US" sz="2400" dirty="0"/>
              <a:t>How do scientists classify rocks? (hint: three things)</a:t>
            </a:r>
          </a:p>
          <a:p>
            <a:pPr>
              <a:buFont typeface="Wingdings 2" panose="05020102010507070707" pitchFamily="18" charset="2"/>
              <a:buAutoNum type="arabicPeriod"/>
              <a:defRPr/>
            </a:pPr>
            <a:r>
              <a:rPr lang="en-US" sz="2400" dirty="0"/>
              <a:t>If you traveled over Spring Break,  what types  of  rocks do  you think  were  in  those areas? If you stayed in Marietta, what types of  rocks  do  you think are here? Why do you think this?</a:t>
            </a:r>
          </a:p>
          <a:p>
            <a:pPr>
              <a:buFont typeface="Wingdings 2" panose="05020102010507070707" pitchFamily="18" charset="2"/>
              <a:buAutoNum type="arabicPeriod"/>
              <a:defRPr/>
            </a:pPr>
            <a:r>
              <a:rPr lang="en-US" sz="2400" dirty="0"/>
              <a:t>What do you plan to do in order to be successful in the last 6.5 weeks of school?</a:t>
            </a:r>
          </a:p>
          <a:p>
            <a:pPr marL="0" indent="0">
              <a:buFont typeface="Wingdings 2" panose="05020102010507070707" pitchFamily="18" charset="2"/>
              <a:buNone/>
              <a:defRPr/>
            </a:pPr>
            <a:r>
              <a:rPr lang="en-US" sz="2000" dirty="0">
                <a:solidFill>
                  <a:srgbClr val="FF7C80"/>
                </a:solidFill>
              </a:rPr>
              <a:t>Reminder: did you watch your Sedimentary and Metamorphic </a:t>
            </a:r>
            <a:r>
              <a:rPr lang="en-US" sz="2000" dirty="0" err="1">
                <a:solidFill>
                  <a:srgbClr val="FF7C80"/>
                </a:solidFill>
              </a:rPr>
              <a:t>edupuzzles</a:t>
            </a:r>
            <a:r>
              <a:rPr lang="en-US" sz="2000" dirty="0">
                <a:solidFill>
                  <a:srgbClr val="FF7C80"/>
                </a:solidFill>
              </a:rPr>
              <a:t> over the break?</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F172-C67F-4DA4-93AB-C9FBDFD0B373}"/>
              </a:ext>
            </a:extLst>
          </p:cNvPr>
          <p:cNvSpPr>
            <a:spLocks noGrp="1"/>
          </p:cNvSpPr>
          <p:nvPr>
            <p:ph type="title"/>
          </p:nvPr>
        </p:nvSpPr>
        <p:spPr/>
        <p:txBody>
          <a:bodyPr/>
          <a:lstStyle/>
          <a:p>
            <a:pPr>
              <a:defRPr/>
            </a:pPr>
            <a:r>
              <a:rPr lang="en-US" dirty="0"/>
              <a:t>Do Now 4.9.19</a:t>
            </a:r>
          </a:p>
        </p:txBody>
      </p:sp>
      <p:sp>
        <p:nvSpPr>
          <p:cNvPr id="3" name="Content Placeholder 2">
            <a:extLst>
              <a:ext uri="{FF2B5EF4-FFF2-40B4-BE49-F238E27FC236}">
                <a16:creationId xmlns:a16="http://schemas.microsoft.com/office/drawing/2014/main" id="{891211EB-8D51-4069-8AC9-66ED426CA2A8}"/>
              </a:ext>
            </a:extLst>
          </p:cNvPr>
          <p:cNvSpPr>
            <a:spLocks noGrp="1"/>
          </p:cNvSpPr>
          <p:nvPr>
            <p:ph idx="1"/>
          </p:nvPr>
        </p:nvSpPr>
        <p:spPr>
          <a:xfrm>
            <a:off x="0" y="1905000"/>
            <a:ext cx="9144000" cy="4800600"/>
          </a:xfrm>
        </p:spPr>
        <p:txBody>
          <a:bodyPr/>
          <a:lstStyle/>
          <a:p>
            <a:pPr marL="0" indent="0" algn="ctr">
              <a:buFont typeface="Wingdings 2" panose="05020102010507070707" pitchFamily="18" charset="2"/>
              <a:buNone/>
              <a:defRPr/>
            </a:pPr>
            <a:r>
              <a:rPr lang="en-US" sz="2000" dirty="0">
                <a:solidFill>
                  <a:srgbClr val="FF7C80"/>
                </a:solidFill>
              </a:rPr>
              <a:t>Have your igneous rock lab out on your desk for Mrs. </a:t>
            </a:r>
            <a:r>
              <a:rPr lang="en-US" sz="2000" dirty="0" err="1">
                <a:solidFill>
                  <a:srgbClr val="FF7C80"/>
                </a:solidFill>
              </a:rPr>
              <a:t>Dwills</a:t>
            </a:r>
            <a:r>
              <a:rPr lang="en-US" sz="2000" dirty="0">
                <a:solidFill>
                  <a:srgbClr val="FF7C80"/>
                </a:solidFill>
              </a:rPr>
              <a:t> to check (if  you put  it  in the inbox, get it back out to have  on your desk)</a:t>
            </a:r>
          </a:p>
          <a:p>
            <a:pPr>
              <a:buFont typeface="Wingdings 2" panose="05020102010507070707" pitchFamily="18" charset="2"/>
              <a:buAutoNum type="arabicPeriod"/>
              <a:defRPr/>
            </a:pPr>
            <a:r>
              <a:rPr lang="en-US" sz="2400" dirty="0"/>
              <a:t>Make a double bubble comparing  and  contrasting  intrusive  and  extrusive  igneous rocks.</a:t>
            </a:r>
          </a:p>
          <a:p>
            <a:pPr>
              <a:buFont typeface="Wingdings 2" panose="05020102010507070707" pitchFamily="18" charset="2"/>
              <a:buAutoNum type="arabicPeriod"/>
              <a:defRPr/>
            </a:pPr>
            <a:r>
              <a:rPr lang="en-US" sz="2400" dirty="0"/>
              <a:t>Why do  you  think there are  three  different  types  of  rocks?</a:t>
            </a:r>
          </a:p>
          <a:p>
            <a:pPr>
              <a:buFont typeface="Wingdings 2" panose="05020102010507070707" pitchFamily="18" charset="2"/>
              <a:buAutoNum type="arabicPeriod"/>
              <a:defRPr/>
            </a:pPr>
            <a:r>
              <a:rPr lang="en-US" sz="2400" dirty="0"/>
              <a:t>Why  do  you  think igneous  rocks are the most abundant on the  Earth’s  crust?</a:t>
            </a:r>
          </a:p>
          <a:p>
            <a:pPr>
              <a:buFont typeface="Wingdings 2" panose="05020102010507070707" pitchFamily="18" charset="2"/>
              <a:buAutoNum type="arabicPeriod"/>
              <a:defRPr/>
            </a:pPr>
            <a:r>
              <a:rPr lang="en-US" sz="2400" dirty="0"/>
              <a:t>Describe how igneous rocks are formed.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958D2333-9242-4C1C-B020-4891B3F642D2}"/>
              </a:ext>
            </a:extLst>
          </p:cNvPr>
          <p:cNvSpPr>
            <a:spLocks noGrp="1" noChangeArrowheads="1"/>
          </p:cNvSpPr>
          <p:nvPr>
            <p:ph idx="1"/>
          </p:nvPr>
        </p:nvSpPr>
        <p:spPr>
          <a:xfrm>
            <a:off x="1219200" y="457200"/>
            <a:ext cx="7772400" cy="4114800"/>
          </a:xfrm>
        </p:spPr>
        <p:txBody>
          <a:bodyPr/>
          <a:lstStyle/>
          <a:p>
            <a:pPr eaLnBrk="1" fontAlgn="auto" hangingPunct="1">
              <a:buFont typeface="Wingdings 2" charset="2"/>
              <a:buChar char=""/>
              <a:defRPr/>
            </a:pPr>
            <a:r>
              <a:rPr lang="en-US" dirty="0"/>
              <a:t>Let’s look briefly at our website/blog:</a:t>
            </a:r>
          </a:p>
          <a:p>
            <a:pPr marL="0" indent="0" eaLnBrk="1" fontAlgn="auto" hangingPunct="1">
              <a:buFont typeface="Monotype Sorts" pitchFamily="2" charset="2"/>
              <a:buNone/>
              <a:defRPr/>
            </a:pPr>
            <a:r>
              <a:rPr lang="en-US" sz="3000" b="1" dirty="0">
                <a:solidFill>
                  <a:srgbClr val="0000CC"/>
                </a:solidFill>
              </a:rPr>
              <a:t>--check daily for homework, classwork, extra help, due dates, usernames/passwords, and extra credit</a:t>
            </a:r>
          </a:p>
        </p:txBody>
      </p:sp>
      <p:pic>
        <p:nvPicPr>
          <p:cNvPr id="101379" name="Picture 4" descr="j0195384">
            <a:extLst>
              <a:ext uri="{FF2B5EF4-FFF2-40B4-BE49-F238E27FC236}">
                <a16:creationId xmlns:a16="http://schemas.microsoft.com/office/drawing/2014/main" id="{A6C172EE-AA29-4374-9BB4-BE74F7685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743200"/>
            <a:ext cx="3733800"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55C1-77C4-4B65-9F02-2FB29A29AC23}"/>
              </a:ext>
            </a:extLst>
          </p:cNvPr>
          <p:cNvSpPr>
            <a:spLocks noGrp="1"/>
          </p:cNvSpPr>
          <p:nvPr>
            <p:ph type="title"/>
          </p:nvPr>
        </p:nvSpPr>
        <p:spPr/>
        <p:txBody>
          <a:bodyPr/>
          <a:lstStyle/>
          <a:p>
            <a:pPr>
              <a:defRPr/>
            </a:pPr>
            <a:r>
              <a:rPr lang="en-US" dirty="0"/>
              <a:t>Do Now  4.10.19</a:t>
            </a:r>
          </a:p>
        </p:txBody>
      </p:sp>
      <p:sp>
        <p:nvSpPr>
          <p:cNvPr id="3" name="Content Placeholder 2">
            <a:extLst>
              <a:ext uri="{FF2B5EF4-FFF2-40B4-BE49-F238E27FC236}">
                <a16:creationId xmlns:a16="http://schemas.microsoft.com/office/drawing/2014/main" id="{B80AC334-7175-40D8-8694-FDC664E812DC}"/>
              </a:ext>
            </a:extLst>
          </p:cNvPr>
          <p:cNvSpPr>
            <a:spLocks noGrp="1"/>
          </p:cNvSpPr>
          <p:nvPr>
            <p:ph idx="1"/>
          </p:nvPr>
        </p:nvSpPr>
        <p:spPr>
          <a:xfrm>
            <a:off x="76200" y="1905000"/>
            <a:ext cx="9067800" cy="4953000"/>
          </a:xfrm>
        </p:spPr>
        <p:txBody>
          <a:bodyPr/>
          <a:lstStyle/>
          <a:p>
            <a:pPr marL="0" indent="0" algn="ctr">
              <a:buFont typeface="Wingdings 2" panose="05020102010507070707" pitchFamily="18" charset="2"/>
              <a:buNone/>
              <a:defRPr/>
            </a:pPr>
            <a:r>
              <a:rPr lang="en-US" dirty="0">
                <a:solidFill>
                  <a:srgbClr val="FF7C80"/>
                </a:solidFill>
              </a:rPr>
              <a:t>Have your  sedimentary  rock lab out on your desk for Mrs. </a:t>
            </a:r>
            <a:r>
              <a:rPr lang="en-US" dirty="0" err="1">
                <a:solidFill>
                  <a:srgbClr val="FF7C80"/>
                </a:solidFill>
              </a:rPr>
              <a:t>Dwills</a:t>
            </a:r>
            <a:r>
              <a:rPr lang="en-US" dirty="0">
                <a:solidFill>
                  <a:srgbClr val="FF7C80"/>
                </a:solidFill>
              </a:rPr>
              <a:t> to check</a:t>
            </a:r>
          </a:p>
          <a:p>
            <a:pPr>
              <a:buFont typeface="Wingdings 2" panose="05020102010507070707" pitchFamily="18" charset="2"/>
              <a:buAutoNum type="arabicPeriod"/>
              <a:defRPr/>
            </a:pPr>
            <a:r>
              <a:rPr lang="en-US" sz="2400" dirty="0"/>
              <a:t>What are the three types  of  sedimentary  rocks?</a:t>
            </a:r>
          </a:p>
          <a:p>
            <a:pPr>
              <a:buFont typeface="Wingdings 2" panose="05020102010507070707" pitchFamily="18" charset="2"/>
              <a:buAutoNum type="arabicPeriod"/>
              <a:defRPr/>
            </a:pPr>
            <a:r>
              <a:rPr lang="en-US" sz="2400" dirty="0"/>
              <a:t>Explain how a random rock becomes a sedimentary rock.</a:t>
            </a:r>
          </a:p>
          <a:p>
            <a:pPr>
              <a:buFont typeface="Wingdings 2" panose="05020102010507070707" pitchFamily="18" charset="2"/>
              <a:buAutoNum type="arabicPeriod"/>
              <a:defRPr/>
            </a:pPr>
            <a:r>
              <a:rPr lang="en-US" sz="2400" dirty="0"/>
              <a:t>Give an example  of  each type of  sedimentary rock.</a:t>
            </a:r>
          </a:p>
          <a:p>
            <a:pPr>
              <a:buFont typeface="Wingdings 2" panose="05020102010507070707" pitchFamily="18" charset="2"/>
              <a:buAutoNum type="arabicPeriod"/>
              <a:defRPr/>
            </a:pPr>
            <a:r>
              <a:rPr lang="en-US" sz="2400" dirty="0"/>
              <a:t>Writing Wednesday:  You are new  crust being  pushed up from the mid-</a:t>
            </a:r>
            <a:r>
              <a:rPr lang="en-US" sz="2400" dirty="0" err="1"/>
              <a:t>atlantic</a:t>
            </a:r>
            <a:r>
              <a:rPr lang="en-US" sz="2400" dirty="0"/>
              <a:t> ridge. Tell a  story how you were formed and how you ended up a piece of sand on the beach near Savannah, GA.</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CDAD-B594-4CE9-9A0F-C0E040DA4432}"/>
              </a:ext>
            </a:extLst>
          </p:cNvPr>
          <p:cNvSpPr>
            <a:spLocks noGrp="1"/>
          </p:cNvSpPr>
          <p:nvPr>
            <p:ph type="title"/>
          </p:nvPr>
        </p:nvSpPr>
        <p:spPr/>
        <p:txBody>
          <a:bodyPr/>
          <a:lstStyle/>
          <a:p>
            <a:pPr>
              <a:defRPr/>
            </a:pPr>
            <a:r>
              <a:rPr lang="en-US" dirty="0"/>
              <a:t>Do  Now 4.11.19</a:t>
            </a:r>
          </a:p>
        </p:txBody>
      </p:sp>
      <p:sp>
        <p:nvSpPr>
          <p:cNvPr id="3" name="Content Placeholder 2">
            <a:extLst>
              <a:ext uri="{FF2B5EF4-FFF2-40B4-BE49-F238E27FC236}">
                <a16:creationId xmlns:a16="http://schemas.microsoft.com/office/drawing/2014/main" id="{9241FC12-E133-4E81-918A-AECA47448C3C}"/>
              </a:ext>
            </a:extLst>
          </p:cNvPr>
          <p:cNvSpPr>
            <a:spLocks noGrp="1"/>
          </p:cNvSpPr>
          <p:nvPr>
            <p:ph idx="1"/>
          </p:nvPr>
        </p:nvSpPr>
        <p:spPr>
          <a:xfrm>
            <a:off x="76200" y="1905000"/>
            <a:ext cx="9067800" cy="4876800"/>
          </a:xfrm>
        </p:spPr>
        <p:txBody>
          <a:bodyPr/>
          <a:lstStyle/>
          <a:p>
            <a:pPr marL="0" indent="0" algn="ctr">
              <a:buFont typeface="Wingdings 2" panose="05020102010507070707" pitchFamily="18" charset="2"/>
              <a:buNone/>
              <a:defRPr/>
            </a:pPr>
            <a:r>
              <a:rPr lang="en-US" dirty="0">
                <a:solidFill>
                  <a:srgbClr val="FF7C80"/>
                </a:solidFill>
              </a:rPr>
              <a:t>Have your metamorphic rock lab out on your desk for Mrs. </a:t>
            </a:r>
            <a:r>
              <a:rPr lang="en-US" dirty="0" err="1">
                <a:solidFill>
                  <a:srgbClr val="FF7C80"/>
                </a:solidFill>
              </a:rPr>
              <a:t>Dwills</a:t>
            </a:r>
            <a:r>
              <a:rPr lang="en-US" dirty="0">
                <a:solidFill>
                  <a:srgbClr val="FF7C80"/>
                </a:solidFill>
              </a:rPr>
              <a:t> to  check</a:t>
            </a:r>
          </a:p>
          <a:p>
            <a:pPr>
              <a:buFont typeface="Wingdings 2" panose="05020102010507070707" pitchFamily="18" charset="2"/>
              <a:buAutoNum type="arabicPeriod"/>
              <a:defRPr/>
            </a:pPr>
            <a:r>
              <a:rPr lang="en-US" sz="2400" dirty="0"/>
              <a:t>Make a tree map organizing the main types  of  each  rock along  with their  subgroups and an example for  each.</a:t>
            </a:r>
          </a:p>
          <a:p>
            <a:pPr>
              <a:buFont typeface="Wingdings 2" panose="05020102010507070707" pitchFamily="18" charset="2"/>
              <a:buAutoNum type="arabicPeriod"/>
              <a:defRPr/>
            </a:pPr>
            <a:r>
              <a:rPr lang="en-US" sz="2400" dirty="0"/>
              <a:t>If you were  a  rock, which one would you be? Why?</a:t>
            </a:r>
          </a:p>
          <a:p>
            <a:pPr>
              <a:buFont typeface="Wingdings 2" panose="05020102010507070707" pitchFamily="18" charset="2"/>
              <a:buAutoNum type="arabicPeriod"/>
              <a:defRPr/>
            </a:pPr>
            <a:r>
              <a:rPr lang="en-US" sz="2400" dirty="0"/>
              <a:t>Metamorphic rocks  are formed  by heat  and pressure.  Where  does this pressure come from?</a:t>
            </a:r>
          </a:p>
          <a:p>
            <a:pPr>
              <a:buFont typeface="Wingdings 2" panose="05020102010507070707" pitchFamily="18" charset="2"/>
              <a:buAutoNum type="arabicPeriod"/>
              <a:defRPr/>
            </a:pPr>
            <a:r>
              <a:rPr lang="en-US" sz="2400" dirty="0"/>
              <a:t>If you pick up a rock from outside and it has  holes, what  type  of  rock would it  most likely  be?</a:t>
            </a:r>
          </a:p>
          <a:p>
            <a:pPr>
              <a:buFont typeface="Wingdings 2" panose="05020102010507070707" pitchFamily="18" charset="2"/>
              <a:buAutoNum type="arabicPeriod"/>
              <a:defRPr/>
            </a:pPr>
            <a:endParaRPr lang="en-US"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16D8-C483-4030-90E2-1308DD644307}"/>
              </a:ext>
            </a:extLst>
          </p:cNvPr>
          <p:cNvSpPr>
            <a:spLocks noGrp="1"/>
          </p:cNvSpPr>
          <p:nvPr>
            <p:ph type="title"/>
          </p:nvPr>
        </p:nvSpPr>
        <p:spPr/>
        <p:txBody>
          <a:bodyPr/>
          <a:lstStyle/>
          <a:p>
            <a:pPr>
              <a:defRPr/>
            </a:pPr>
            <a:r>
              <a:rPr lang="en-US" dirty="0"/>
              <a:t>Do Now 4.12.19</a:t>
            </a:r>
          </a:p>
        </p:txBody>
      </p:sp>
      <p:sp>
        <p:nvSpPr>
          <p:cNvPr id="3" name="Content Placeholder 2">
            <a:extLst>
              <a:ext uri="{FF2B5EF4-FFF2-40B4-BE49-F238E27FC236}">
                <a16:creationId xmlns:a16="http://schemas.microsoft.com/office/drawing/2014/main" id="{9A462FFF-C8E4-4121-8622-1F33FDD86B0D}"/>
              </a:ext>
            </a:extLst>
          </p:cNvPr>
          <p:cNvSpPr>
            <a:spLocks noGrp="1"/>
          </p:cNvSpPr>
          <p:nvPr>
            <p:ph idx="1"/>
          </p:nvPr>
        </p:nvSpPr>
        <p:spPr>
          <a:xfrm>
            <a:off x="76200" y="1905000"/>
            <a:ext cx="9067800" cy="4876800"/>
          </a:xfrm>
        </p:spPr>
        <p:txBody>
          <a:bodyPr/>
          <a:lstStyle/>
          <a:p>
            <a:pPr marL="0" indent="0" algn="ctr">
              <a:buFont typeface="Wingdings 2" panose="05020102010507070707" pitchFamily="18" charset="2"/>
              <a:buNone/>
              <a:defRPr/>
            </a:pPr>
            <a:r>
              <a:rPr lang="en-US" sz="2400" dirty="0">
                <a:solidFill>
                  <a:srgbClr val="FF7C80"/>
                </a:solidFill>
              </a:rPr>
              <a:t>Pick up  a copy of  this week’s article from the iPad cart</a:t>
            </a:r>
          </a:p>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5)</a:t>
            </a:r>
          </a:p>
          <a:p>
            <a:pPr marL="0" indent="0" algn="ctr">
              <a:buFont typeface="Wingdings 2" panose="05020102010507070707" pitchFamily="18" charset="2"/>
              <a:buNone/>
              <a:defRPr/>
            </a:pPr>
            <a:r>
              <a:rPr lang="en-US" sz="2400" dirty="0">
                <a:solidFill>
                  <a:srgbClr val="FF7C80"/>
                </a:solidFill>
              </a:rPr>
              <a:t>Be sure to get  your  </a:t>
            </a:r>
            <a:r>
              <a:rPr lang="en-US" sz="2400" dirty="0" err="1">
                <a:solidFill>
                  <a:srgbClr val="FF7C80"/>
                </a:solidFill>
              </a:rPr>
              <a:t>edpuzzle</a:t>
            </a:r>
            <a:r>
              <a:rPr lang="en-US" sz="2400" dirty="0">
                <a:solidFill>
                  <a:srgbClr val="FF7C80"/>
                </a:solidFill>
              </a:rPr>
              <a:t>  done  this  weekend!</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A0D24-B994-4509-9702-314AFB026C71}"/>
              </a:ext>
            </a:extLst>
          </p:cNvPr>
          <p:cNvSpPr>
            <a:spLocks noGrp="1"/>
          </p:cNvSpPr>
          <p:nvPr>
            <p:ph type="title"/>
          </p:nvPr>
        </p:nvSpPr>
        <p:spPr/>
        <p:txBody>
          <a:bodyPr/>
          <a:lstStyle/>
          <a:p>
            <a:pPr>
              <a:defRPr/>
            </a:pPr>
            <a:r>
              <a:rPr lang="en-US" dirty="0"/>
              <a:t>Do Now 4.15.19</a:t>
            </a:r>
          </a:p>
        </p:txBody>
      </p:sp>
      <p:sp>
        <p:nvSpPr>
          <p:cNvPr id="3" name="Content Placeholder 2">
            <a:extLst>
              <a:ext uri="{FF2B5EF4-FFF2-40B4-BE49-F238E27FC236}">
                <a16:creationId xmlns:a16="http://schemas.microsoft.com/office/drawing/2014/main" id="{30AF625E-48BC-4536-A010-54B156A5756B}"/>
              </a:ext>
            </a:extLst>
          </p:cNvPr>
          <p:cNvSpPr>
            <a:spLocks noGrp="1"/>
          </p:cNvSpPr>
          <p:nvPr>
            <p:ph idx="1"/>
          </p:nvPr>
        </p:nvSpPr>
        <p:spPr>
          <a:xfrm>
            <a:off x="76200" y="1905000"/>
            <a:ext cx="8991600" cy="4876800"/>
          </a:xfrm>
        </p:spPr>
        <p:txBody>
          <a:bodyPr/>
          <a:lstStyle/>
          <a:p>
            <a:pPr marL="0" indent="0" algn="ctr">
              <a:buFont typeface="Wingdings 2" panose="05020102010507070707" pitchFamily="18" charset="2"/>
              <a:buNone/>
              <a:defRPr/>
            </a:pPr>
            <a:r>
              <a:rPr lang="en-US" sz="2000" dirty="0">
                <a:solidFill>
                  <a:srgbClr val="FF7C80"/>
                </a:solidFill>
              </a:rPr>
              <a:t>If you brought your station sheet home, turn it into your period’s IN box</a:t>
            </a:r>
          </a:p>
          <a:p>
            <a:pPr>
              <a:buFont typeface="Wingdings 2" panose="05020102010507070707" pitchFamily="18" charset="2"/>
              <a:buAutoNum type="arabicPeriod"/>
              <a:defRPr/>
            </a:pPr>
            <a:r>
              <a:rPr lang="en-US" sz="2400" dirty="0"/>
              <a:t>How can an igneous rock  change into  a metamorphic?</a:t>
            </a:r>
          </a:p>
          <a:p>
            <a:pPr>
              <a:buFont typeface="Wingdings 2" panose="05020102010507070707" pitchFamily="18" charset="2"/>
              <a:buAutoNum type="arabicPeriod"/>
              <a:defRPr/>
            </a:pPr>
            <a:r>
              <a:rPr lang="en-US" sz="2400" dirty="0"/>
              <a:t>How can  a sedimentary rock change into an igneous  rock?</a:t>
            </a:r>
          </a:p>
          <a:p>
            <a:pPr>
              <a:buFont typeface="Wingdings 2" panose="05020102010507070707" pitchFamily="18" charset="2"/>
              <a:buAutoNum type="arabicPeriod"/>
              <a:defRPr/>
            </a:pPr>
            <a:r>
              <a:rPr lang="en-US" sz="2400" dirty="0"/>
              <a:t>Why are rocks nonrenewable?</a:t>
            </a:r>
          </a:p>
          <a:p>
            <a:pPr>
              <a:buFont typeface="Wingdings 2" panose="05020102010507070707" pitchFamily="18" charset="2"/>
              <a:buAutoNum type="arabicPeriod"/>
              <a:defRPr/>
            </a:pPr>
            <a:r>
              <a:rPr lang="en-US" sz="2400" dirty="0"/>
              <a:t>Make the tree map about the 3 different types of rocks, their subgroups, and an example. Try not to look at your notes!</a:t>
            </a:r>
          </a:p>
          <a:p>
            <a:pPr marL="0" indent="0" algn="ctr">
              <a:buFont typeface="Wingdings 2" panose="05020102010507070707" pitchFamily="18" charset="2"/>
              <a:buNone/>
              <a:defRPr/>
            </a:pPr>
            <a:r>
              <a:rPr lang="en-US" dirty="0">
                <a:solidFill>
                  <a:srgbClr val="FF7C80"/>
                </a:solidFill>
              </a:rPr>
              <a:t>Make sure you completed  your </a:t>
            </a:r>
            <a:r>
              <a:rPr lang="en-US" dirty="0" err="1">
                <a:solidFill>
                  <a:srgbClr val="FF7C80"/>
                </a:solidFill>
              </a:rPr>
              <a:t>edpuzzle</a:t>
            </a:r>
            <a:r>
              <a:rPr lang="en-US" dirty="0">
                <a:solidFill>
                  <a:srgbClr val="FF7C80"/>
                </a:solidFill>
              </a:rPr>
              <a:t> and know your test is on Wednesday</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C529-643B-4931-AFCF-D059A9AB2AD0}"/>
              </a:ext>
            </a:extLst>
          </p:cNvPr>
          <p:cNvSpPr>
            <a:spLocks noGrp="1"/>
          </p:cNvSpPr>
          <p:nvPr>
            <p:ph type="title"/>
          </p:nvPr>
        </p:nvSpPr>
        <p:spPr/>
        <p:txBody>
          <a:bodyPr/>
          <a:lstStyle/>
          <a:p>
            <a:pPr>
              <a:defRPr/>
            </a:pPr>
            <a:r>
              <a:rPr lang="en-US" dirty="0"/>
              <a:t>Do Now 4.16.19</a:t>
            </a:r>
          </a:p>
        </p:txBody>
      </p:sp>
      <p:sp>
        <p:nvSpPr>
          <p:cNvPr id="3" name="Content Placeholder 2">
            <a:extLst>
              <a:ext uri="{FF2B5EF4-FFF2-40B4-BE49-F238E27FC236}">
                <a16:creationId xmlns:a16="http://schemas.microsoft.com/office/drawing/2014/main" id="{3FFEE351-13FE-4012-AE5E-6401F42E2416}"/>
              </a:ext>
            </a:extLst>
          </p:cNvPr>
          <p:cNvSpPr>
            <a:spLocks noGrp="1"/>
          </p:cNvSpPr>
          <p:nvPr>
            <p:ph idx="1"/>
          </p:nvPr>
        </p:nvSpPr>
        <p:spPr>
          <a:xfrm>
            <a:off x="0" y="1905000"/>
            <a:ext cx="9067800" cy="4876800"/>
          </a:xfrm>
        </p:spPr>
        <p:txBody>
          <a:bodyPr/>
          <a:lstStyle/>
          <a:p>
            <a:pPr>
              <a:buFont typeface="Wingdings 2" panose="05020102010507070707" pitchFamily="18" charset="2"/>
              <a:buAutoNum type="arabicPeriod"/>
              <a:defRPr/>
            </a:pPr>
            <a:r>
              <a:rPr lang="en-US" sz="2400" dirty="0"/>
              <a:t>Why isn’t the word ‘cycle’ the  best  fit for  the  concept  of the ‘Rock Cycle’  that  we  have  been learning about?</a:t>
            </a:r>
          </a:p>
          <a:p>
            <a:pPr>
              <a:buFont typeface="Wingdings 2" panose="05020102010507070707" pitchFamily="18" charset="2"/>
              <a:buAutoNum type="arabicPeriod"/>
              <a:defRPr/>
            </a:pPr>
            <a:r>
              <a:rPr lang="en-US" sz="2400" dirty="0"/>
              <a:t>How do we classify rocks?</a:t>
            </a:r>
          </a:p>
          <a:p>
            <a:pPr>
              <a:buFont typeface="Wingdings 2" panose="05020102010507070707" pitchFamily="18" charset="2"/>
              <a:buAutoNum type="arabicPeriod"/>
              <a:defRPr/>
            </a:pPr>
            <a:r>
              <a:rPr lang="en-US" sz="2400" dirty="0"/>
              <a:t>Would location in which the rock was found be an  important piece of evidence in identifying a rock? Why  or  why  not?</a:t>
            </a:r>
          </a:p>
          <a:p>
            <a:pPr>
              <a:buFont typeface="Wingdings 2" panose="05020102010507070707" pitchFamily="18" charset="2"/>
              <a:buAutoNum type="arabicPeriod"/>
              <a:defRPr/>
            </a:pPr>
            <a:r>
              <a:rPr lang="en-US" sz="2400" dirty="0"/>
              <a:t>What information and concepts are you going to study this evening for your test?</a:t>
            </a:r>
          </a:p>
          <a:p>
            <a:pPr>
              <a:buFont typeface="Wingdings 2" panose="05020102010507070707" pitchFamily="18" charset="2"/>
              <a:buAutoNum type="arabicPeriod"/>
              <a:defRPr/>
            </a:pPr>
            <a:r>
              <a:rPr lang="en-US" sz="2400" dirty="0"/>
              <a:t>What materials can you use  to study for  your test?</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3CEA3-1382-49F2-A8D0-7B991D6A00CB}"/>
              </a:ext>
            </a:extLst>
          </p:cNvPr>
          <p:cNvSpPr>
            <a:spLocks noGrp="1"/>
          </p:cNvSpPr>
          <p:nvPr>
            <p:ph type="title"/>
          </p:nvPr>
        </p:nvSpPr>
        <p:spPr/>
        <p:txBody>
          <a:bodyPr/>
          <a:lstStyle/>
          <a:p>
            <a:pPr>
              <a:defRPr/>
            </a:pPr>
            <a:r>
              <a:rPr lang="en-US" dirty="0"/>
              <a:t>Agenda</a:t>
            </a:r>
          </a:p>
        </p:txBody>
      </p:sp>
      <p:sp>
        <p:nvSpPr>
          <p:cNvPr id="3" name="Content Placeholder 2">
            <a:extLst>
              <a:ext uri="{FF2B5EF4-FFF2-40B4-BE49-F238E27FC236}">
                <a16:creationId xmlns:a16="http://schemas.microsoft.com/office/drawing/2014/main" id="{A4541FD4-0B61-45D1-A8EF-AA95A3F718E6}"/>
              </a:ext>
            </a:extLst>
          </p:cNvPr>
          <p:cNvSpPr>
            <a:spLocks noGrp="1"/>
          </p:cNvSpPr>
          <p:nvPr>
            <p:ph idx="1"/>
          </p:nvPr>
        </p:nvSpPr>
        <p:spPr>
          <a:xfrm>
            <a:off x="0" y="1905000"/>
            <a:ext cx="9067800" cy="4876800"/>
          </a:xfrm>
        </p:spPr>
        <p:txBody>
          <a:bodyPr/>
          <a:lstStyle/>
          <a:p>
            <a:pPr>
              <a:buFont typeface="Wingdings 2" panose="05020102010507070707" pitchFamily="18" charset="2"/>
              <a:buAutoNum type="arabicPeriod"/>
              <a:defRPr/>
            </a:pPr>
            <a:r>
              <a:rPr lang="en-US" sz="2400" dirty="0"/>
              <a:t>Rock Cycle Visual/</a:t>
            </a:r>
            <a:r>
              <a:rPr lang="en-US" sz="2400" dirty="0" err="1"/>
              <a:t>Brainpops</a:t>
            </a:r>
            <a:endParaRPr lang="en-US" sz="2400" dirty="0"/>
          </a:p>
          <a:p>
            <a:pPr>
              <a:buFont typeface="Wingdings 2" panose="05020102010507070707" pitchFamily="18" charset="2"/>
              <a:buAutoNum type="arabicPeriod"/>
              <a:defRPr/>
            </a:pPr>
            <a:r>
              <a:rPr lang="en-US" sz="2400" dirty="0"/>
              <a:t>Finish rock cycle journey</a:t>
            </a:r>
          </a:p>
          <a:p>
            <a:pPr>
              <a:buFont typeface="Wingdings 2" panose="05020102010507070707" pitchFamily="18" charset="2"/>
              <a:buAutoNum type="arabicPeriod"/>
              <a:defRPr/>
            </a:pPr>
            <a:r>
              <a:rPr lang="en-US" sz="2400" dirty="0"/>
              <a:t>Comic: needs to be colored</a:t>
            </a:r>
          </a:p>
          <a:p>
            <a:pPr>
              <a:buFont typeface="Wingdings 2" panose="05020102010507070707" pitchFamily="18" charset="2"/>
              <a:buAutoNum type="arabicPeriod"/>
              <a:defRPr/>
            </a:pPr>
            <a:r>
              <a:rPr lang="en-US" sz="2400" dirty="0"/>
              <a:t>Crossword puzzle/Taken for Granite sheet</a:t>
            </a:r>
          </a:p>
          <a:p>
            <a:pPr>
              <a:buFont typeface="Wingdings 2" panose="05020102010507070707" pitchFamily="18" charset="2"/>
              <a:buAutoNum type="arabicPeriod"/>
              <a:defRPr/>
            </a:pPr>
            <a:r>
              <a:rPr lang="en-US" sz="2400" dirty="0"/>
              <a:t>Review for test using notes, make flash cards, </a:t>
            </a:r>
            <a:r>
              <a:rPr lang="en-US" sz="2400" dirty="0" err="1"/>
              <a:t>kahoot</a:t>
            </a:r>
            <a:r>
              <a:rPr lang="en-US" sz="2400" dirty="0"/>
              <a:t>  if enough students are done and have devices available</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E92B-F114-4CCB-B782-CCAF8153C88D}"/>
              </a:ext>
            </a:extLst>
          </p:cNvPr>
          <p:cNvSpPr>
            <a:spLocks noGrp="1"/>
          </p:cNvSpPr>
          <p:nvPr>
            <p:ph type="title"/>
          </p:nvPr>
        </p:nvSpPr>
        <p:spPr/>
        <p:txBody>
          <a:bodyPr/>
          <a:lstStyle/>
          <a:p>
            <a:pPr>
              <a:defRPr/>
            </a:pPr>
            <a:r>
              <a:rPr lang="en-US" dirty="0"/>
              <a:t>Do Now 4.17.19</a:t>
            </a:r>
          </a:p>
        </p:txBody>
      </p:sp>
      <p:sp>
        <p:nvSpPr>
          <p:cNvPr id="3" name="Content Placeholder 2">
            <a:extLst>
              <a:ext uri="{FF2B5EF4-FFF2-40B4-BE49-F238E27FC236}">
                <a16:creationId xmlns:a16="http://schemas.microsoft.com/office/drawing/2014/main" id="{8E83C949-155C-4DC1-83CE-5CDA5143409A}"/>
              </a:ext>
            </a:extLst>
          </p:cNvPr>
          <p:cNvSpPr>
            <a:spLocks noGrp="1"/>
          </p:cNvSpPr>
          <p:nvPr>
            <p:ph idx="1"/>
          </p:nvPr>
        </p:nvSpPr>
        <p:spPr>
          <a:xfrm>
            <a:off x="0" y="1905000"/>
            <a:ext cx="9067800" cy="4876800"/>
          </a:xfrm>
        </p:spPr>
        <p:txBody>
          <a:bodyPr/>
          <a:lstStyle/>
          <a:p>
            <a:pPr marL="0" indent="0" algn="ctr">
              <a:buFont typeface="Wingdings 2" panose="05020102010507070707" pitchFamily="18" charset="2"/>
              <a:buNone/>
              <a:defRPr/>
            </a:pPr>
            <a:r>
              <a:rPr lang="en-US" sz="2000" dirty="0">
                <a:solidFill>
                  <a:srgbClr val="FF7C80"/>
                </a:solidFill>
              </a:rPr>
              <a:t>Have your  crossword/taken for granite questions  out  on your  desk</a:t>
            </a:r>
          </a:p>
          <a:p>
            <a:pPr marL="0" indent="0" algn="ctr">
              <a:buFont typeface="Wingdings 2" panose="05020102010507070707" pitchFamily="18" charset="2"/>
              <a:buNone/>
              <a:defRPr/>
            </a:pPr>
            <a:r>
              <a:rPr lang="en-US" sz="2000" b="1" dirty="0">
                <a:solidFill>
                  <a:srgbClr val="FF7C80"/>
                </a:solidFill>
              </a:rPr>
              <a:t>(Turn in your comic to the front counter if you still have it)</a:t>
            </a:r>
          </a:p>
          <a:p>
            <a:pPr>
              <a:buFont typeface="Wingdings 2" panose="05020102010507070707" pitchFamily="18" charset="2"/>
              <a:buAutoNum type="arabicPeriod"/>
              <a:defRPr/>
            </a:pPr>
            <a:r>
              <a:rPr lang="en-US" sz="2400" dirty="0"/>
              <a:t>If an igneous  rock contains silicon or aluminum and is light  in  color, how can  we  describe this  rock?</a:t>
            </a:r>
          </a:p>
          <a:p>
            <a:pPr>
              <a:buFont typeface="Wingdings 2" panose="05020102010507070707" pitchFamily="18" charset="2"/>
              <a:buAutoNum type="arabicPeriod"/>
              <a:defRPr/>
            </a:pPr>
            <a:r>
              <a:rPr lang="en-US" sz="2400" dirty="0"/>
              <a:t>If an  igneous rock contains calcium, iron,  or  magnesium and  is  dark  in  color, how  was we describe this rock?</a:t>
            </a:r>
          </a:p>
          <a:p>
            <a:pPr>
              <a:buFont typeface="Wingdings 2" panose="05020102010507070707" pitchFamily="18" charset="2"/>
              <a:buAutoNum type="arabicPeriod"/>
              <a:defRPr/>
            </a:pPr>
            <a:r>
              <a:rPr lang="en-US" sz="2400" dirty="0"/>
              <a:t>Make the rock  tree map one  more  time  WITHOUT looking  at your  notes.</a:t>
            </a:r>
          </a:p>
          <a:p>
            <a:pPr>
              <a:buFont typeface="Wingdings 2" panose="05020102010507070707" pitchFamily="18" charset="2"/>
              <a:buAutoNum type="arabicPeriod"/>
              <a:defRPr/>
            </a:pPr>
            <a:r>
              <a:rPr lang="en-US" sz="2400" dirty="0"/>
              <a:t>Any last minute questions before we take the  test?</a:t>
            </a:r>
          </a:p>
          <a:p>
            <a:pPr marL="0" indent="0" algn="ctr">
              <a:buFont typeface="Wingdings 2" panose="05020102010507070707" pitchFamily="18" charset="2"/>
              <a:buNone/>
              <a:defRPr/>
            </a:pPr>
            <a:r>
              <a:rPr lang="en-US" sz="2400" dirty="0">
                <a:solidFill>
                  <a:schemeClr val="accent5"/>
                </a:solidFill>
              </a:rPr>
              <a:t>You  will  need  a  PENCIL  for the  test</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3A15-4601-400F-B290-7569FCF9311D}"/>
              </a:ext>
            </a:extLst>
          </p:cNvPr>
          <p:cNvSpPr>
            <a:spLocks noGrp="1"/>
          </p:cNvSpPr>
          <p:nvPr>
            <p:ph type="title"/>
          </p:nvPr>
        </p:nvSpPr>
        <p:spPr/>
        <p:txBody>
          <a:bodyPr/>
          <a:lstStyle/>
          <a:p>
            <a:pPr>
              <a:defRPr/>
            </a:pPr>
            <a:r>
              <a:rPr lang="en-US" dirty="0"/>
              <a:t>Do Now 4.18.19</a:t>
            </a:r>
          </a:p>
        </p:txBody>
      </p:sp>
      <p:sp>
        <p:nvSpPr>
          <p:cNvPr id="3" name="Content Placeholder 2">
            <a:extLst>
              <a:ext uri="{FF2B5EF4-FFF2-40B4-BE49-F238E27FC236}">
                <a16:creationId xmlns:a16="http://schemas.microsoft.com/office/drawing/2014/main" id="{1126A8D7-B96D-4860-834B-25E7390F747B}"/>
              </a:ext>
            </a:extLst>
          </p:cNvPr>
          <p:cNvSpPr>
            <a:spLocks noGrp="1"/>
          </p:cNvSpPr>
          <p:nvPr>
            <p:ph idx="1"/>
          </p:nvPr>
        </p:nvSpPr>
        <p:spPr>
          <a:xfrm>
            <a:off x="76200" y="1981200"/>
            <a:ext cx="9067800" cy="4876800"/>
          </a:xfrm>
        </p:spPr>
        <p:txBody>
          <a:bodyPr/>
          <a:lstStyle/>
          <a:p>
            <a:pPr marL="0" indent="0" algn="ctr">
              <a:buFont typeface="Wingdings 2" panose="05020102010507070707" pitchFamily="18" charset="2"/>
              <a:buNone/>
              <a:defRPr/>
            </a:pPr>
            <a:r>
              <a:rPr lang="en-US" sz="2400" dirty="0">
                <a:solidFill>
                  <a:srgbClr val="FF7C80"/>
                </a:solidFill>
              </a:rPr>
              <a:t>Turn in completed word searches to your period’s IN box</a:t>
            </a:r>
          </a:p>
          <a:p>
            <a:pPr>
              <a:buFont typeface="Wingdings 2" panose="05020102010507070707" pitchFamily="18" charset="2"/>
              <a:buAutoNum type="arabicPeriod"/>
              <a:defRPr/>
            </a:pPr>
            <a:r>
              <a:rPr lang="en-US" sz="2400" dirty="0"/>
              <a:t>What questions stick out to you from the test that you didn’t feel 100% confident about?</a:t>
            </a:r>
          </a:p>
          <a:p>
            <a:pPr>
              <a:buFont typeface="Wingdings 2" panose="05020102010507070707" pitchFamily="18" charset="2"/>
              <a:buAutoNum type="arabicPeriod"/>
              <a:defRPr/>
            </a:pPr>
            <a:r>
              <a:rPr lang="en-US" sz="2400" dirty="0"/>
              <a:t>What questions did you feel good about and know you got right?</a:t>
            </a:r>
          </a:p>
          <a:p>
            <a:pPr>
              <a:buFont typeface="Wingdings 2" panose="05020102010507070707" pitchFamily="18" charset="2"/>
              <a:buAutoNum type="arabicPeriod"/>
              <a:defRPr/>
            </a:pPr>
            <a:r>
              <a:rPr lang="en-US" sz="2400" dirty="0"/>
              <a:t>Although weathering is a destructive force, it does make something. What does it make?</a:t>
            </a:r>
          </a:p>
          <a:p>
            <a:pPr>
              <a:buFont typeface="Wingdings 2" panose="05020102010507070707" pitchFamily="18" charset="2"/>
              <a:buAutoNum type="arabicPeriod"/>
              <a:defRPr/>
            </a:pPr>
            <a:r>
              <a:rPr lang="en-US" sz="2400" dirty="0"/>
              <a:t>How do you think weathering can happen?</a:t>
            </a:r>
          </a:p>
          <a:p>
            <a:pPr>
              <a:buFont typeface="Wingdings 2" panose="05020102010507070707" pitchFamily="18" charset="2"/>
              <a:buAutoNum type="arabicPeriod"/>
              <a:defRPr/>
            </a:pPr>
            <a:endParaRPr lang="en-US" dirty="0"/>
          </a:p>
          <a:p>
            <a:pPr>
              <a:buFont typeface="Wingdings 2" panose="05020102010507070707" pitchFamily="18" charset="2"/>
              <a:buAutoNum type="arabicPeriod"/>
              <a:defRPr/>
            </a:pPr>
            <a:endParaRPr lang="en-US"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FCC5-4C06-445E-B2CC-3E71524200FD}"/>
              </a:ext>
            </a:extLst>
          </p:cNvPr>
          <p:cNvSpPr>
            <a:spLocks noGrp="1"/>
          </p:cNvSpPr>
          <p:nvPr>
            <p:ph type="title"/>
          </p:nvPr>
        </p:nvSpPr>
        <p:spPr/>
        <p:txBody>
          <a:bodyPr/>
          <a:lstStyle/>
          <a:p>
            <a:pPr>
              <a:defRPr/>
            </a:pPr>
            <a:r>
              <a:rPr lang="en-US" dirty="0"/>
              <a:t>Do Now 4.19.19</a:t>
            </a:r>
          </a:p>
        </p:txBody>
      </p:sp>
      <p:sp>
        <p:nvSpPr>
          <p:cNvPr id="3" name="Content Placeholder 2">
            <a:extLst>
              <a:ext uri="{FF2B5EF4-FFF2-40B4-BE49-F238E27FC236}">
                <a16:creationId xmlns:a16="http://schemas.microsoft.com/office/drawing/2014/main" id="{51B7CDDC-5DE0-4A69-831D-BAFD5D5AB3AE}"/>
              </a:ext>
            </a:extLst>
          </p:cNvPr>
          <p:cNvSpPr>
            <a:spLocks noGrp="1"/>
          </p:cNvSpPr>
          <p:nvPr>
            <p:ph idx="1"/>
          </p:nvPr>
        </p:nvSpPr>
        <p:spPr>
          <a:xfrm>
            <a:off x="76200" y="1905000"/>
            <a:ext cx="9067800" cy="4876800"/>
          </a:xfrm>
        </p:spPr>
        <p:txBody>
          <a:bodyPr>
            <a:normAutofit lnSpcReduction="10000"/>
          </a:bodyPr>
          <a:lstStyle/>
          <a:p>
            <a:pPr marL="0" indent="0" algn="ctr">
              <a:buFont typeface="Wingdings 2" panose="05020102010507070707" pitchFamily="18" charset="2"/>
              <a:buNone/>
              <a:defRPr/>
            </a:pPr>
            <a:r>
              <a:rPr lang="en-US" sz="2400" dirty="0">
                <a:solidFill>
                  <a:srgbClr val="FF7C80"/>
                </a:solidFill>
              </a:rPr>
              <a:t>Have your  vocab out  on your  desk  for Mrs.  </a:t>
            </a:r>
            <a:r>
              <a:rPr lang="en-US" sz="2400" dirty="0" err="1">
                <a:solidFill>
                  <a:srgbClr val="FF7C80"/>
                </a:solidFill>
              </a:rPr>
              <a:t>DWills</a:t>
            </a:r>
            <a:r>
              <a:rPr lang="en-US" sz="2400" dirty="0">
                <a:solidFill>
                  <a:srgbClr val="FF7C80"/>
                </a:solidFill>
              </a:rPr>
              <a:t>  to  check</a:t>
            </a:r>
          </a:p>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Review: what kind of front  moved through Marietta last night? How do you know? Draw  what it  would look like on a weather map.</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5)</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48DF-5E7E-4967-A1AC-B85C1B0FC608}"/>
              </a:ext>
            </a:extLst>
          </p:cNvPr>
          <p:cNvSpPr>
            <a:spLocks noGrp="1"/>
          </p:cNvSpPr>
          <p:nvPr>
            <p:ph type="title"/>
          </p:nvPr>
        </p:nvSpPr>
        <p:spPr/>
        <p:txBody>
          <a:bodyPr/>
          <a:lstStyle/>
          <a:p>
            <a:pPr>
              <a:defRPr/>
            </a:pPr>
            <a:r>
              <a:rPr lang="en-US" dirty="0"/>
              <a:t>Do Now 4.22.19</a:t>
            </a:r>
          </a:p>
        </p:txBody>
      </p:sp>
      <p:sp>
        <p:nvSpPr>
          <p:cNvPr id="3" name="Content Placeholder 2">
            <a:extLst>
              <a:ext uri="{FF2B5EF4-FFF2-40B4-BE49-F238E27FC236}">
                <a16:creationId xmlns:a16="http://schemas.microsoft.com/office/drawing/2014/main" id="{6785C080-9BE4-4B4C-89BA-B992C5D31517}"/>
              </a:ext>
            </a:extLst>
          </p:cNvPr>
          <p:cNvSpPr>
            <a:spLocks noGrp="1"/>
          </p:cNvSpPr>
          <p:nvPr>
            <p:ph idx="1"/>
          </p:nvPr>
        </p:nvSpPr>
        <p:spPr>
          <a:xfrm>
            <a:off x="0" y="1905000"/>
            <a:ext cx="9144000" cy="4953000"/>
          </a:xfrm>
        </p:spPr>
        <p:txBody>
          <a:bodyPr/>
          <a:lstStyle/>
          <a:p>
            <a:pPr>
              <a:buFont typeface="+mj-lt"/>
              <a:buAutoNum type="arabicPeriod"/>
              <a:defRPr/>
            </a:pPr>
            <a:r>
              <a:rPr lang="en-US" sz="2400" dirty="0"/>
              <a:t>Compare and contrast weathering and erosion.</a:t>
            </a:r>
          </a:p>
          <a:p>
            <a:pPr>
              <a:buFont typeface="Wingdings 2" panose="05020102010507070707" pitchFamily="18" charset="2"/>
              <a:buAutoNum type="arabicPeriod" startAt="2"/>
              <a:defRPr/>
            </a:pPr>
            <a:r>
              <a:rPr lang="en-US" sz="2400" dirty="0"/>
              <a:t>Does weathering have to take place in  order for igneous rocks to form? Why  or why not?</a:t>
            </a:r>
          </a:p>
          <a:p>
            <a:pPr>
              <a:buFont typeface="Wingdings 2" panose="05020102010507070707" pitchFamily="18" charset="2"/>
              <a:buAutoNum type="arabicPeriod" startAt="2"/>
              <a:defRPr/>
            </a:pPr>
            <a:r>
              <a:rPr lang="en-US" sz="2400" dirty="0"/>
              <a:t>Make the weathering tree map </a:t>
            </a:r>
            <a:r>
              <a:rPr lang="en-US" sz="2400" dirty="0">
                <a:sym typeface="Wingdings" panose="05000000000000000000" pitchFamily="2" charset="2"/>
              </a:rPr>
              <a:t></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1A16EEE2-676E-469A-9ED6-E332B1242B8C}"/>
              </a:ext>
            </a:extLst>
          </p:cNvPr>
          <p:cNvSpPr>
            <a:spLocks noGrp="1" noChangeArrowheads="1"/>
          </p:cNvSpPr>
          <p:nvPr>
            <p:ph type="title"/>
          </p:nvPr>
        </p:nvSpPr>
        <p:spPr>
          <a:xfrm>
            <a:off x="1371600" y="457200"/>
            <a:ext cx="7391400" cy="1143000"/>
          </a:xfrm>
        </p:spPr>
        <p:txBody>
          <a:bodyPr/>
          <a:lstStyle/>
          <a:p>
            <a:pPr eaLnBrk="1" fontAlgn="auto" hangingPunct="1">
              <a:spcAft>
                <a:spcPts val="0"/>
              </a:spcAft>
              <a:defRPr/>
            </a:pPr>
            <a:r>
              <a:rPr lang="en-US" altLang="en-US">
                <a:ea typeface="+mj-ea"/>
              </a:rPr>
              <a:t>Circle Map</a:t>
            </a:r>
          </a:p>
        </p:txBody>
      </p:sp>
      <p:sp>
        <p:nvSpPr>
          <p:cNvPr id="169987" name="Rectangle 3">
            <a:extLst>
              <a:ext uri="{FF2B5EF4-FFF2-40B4-BE49-F238E27FC236}">
                <a16:creationId xmlns:a16="http://schemas.microsoft.com/office/drawing/2014/main" id="{A62472CC-D8EF-4BCE-9384-5000582356AA}"/>
              </a:ext>
            </a:extLst>
          </p:cNvPr>
          <p:cNvSpPr>
            <a:spLocks noGrp="1" noChangeArrowheads="1"/>
          </p:cNvSpPr>
          <p:nvPr>
            <p:ph idx="1"/>
          </p:nvPr>
        </p:nvSpPr>
        <p:spPr>
          <a:xfrm>
            <a:off x="960438" y="2170113"/>
            <a:ext cx="3856037" cy="4383087"/>
          </a:xfrm>
        </p:spPr>
        <p:txBody>
          <a:bodyPr/>
          <a:lstStyle/>
          <a:p>
            <a:pPr eaLnBrk="1" fontAlgn="auto" hangingPunct="1">
              <a:buFont typeface="Wingdings 2" charset="2"/>
              <a:buChar char=""/>
              <a:defRPr/>
            </a:pPr>
            <a:r>
              <a:rPr lang="en-US" altLang="en-US" sz="2800" b="1" dirty="0">
                <a:solidFill>
                  <a:srgbClr val="0000CC"/>
                </a:solidFill>
              </a:rPr>
              <a:t>Make a </a:t>
            </a:r>
            <a:r>
              <a:rPr lang="en-US" altLang="en-US" sz="2800" u="sng" dirty="0"/>
              <a:t>colorful</a:t>
            </a:r>
            <a:r>
              <a:rPr lang="en-US" altLang="en-US" sz="2800" dirty="0"/>
              <a:t> circle map about you! You must include AT LEAST 30 things about yourself.</a:t>
            </a:r>
          </a:p>
          <a:p>
            <a:pPr eaLnBrk="1" fontAlgn="auto" hangingPunct="1">
              <a:buFont typeface="Wingdings 2" charset="2"/>
              <a:buChar char=""/>
              <a:defRPr/>
            </a:pPr>
            <a:r>
              <a:rPr lang="en-US" altLang="en-US" sz="2800" dirty="0"/>
              <a:t>Yes 30</a:t>
            </a:r>
          </a:p>
          <a:p>
            <a:pPr eaLnBrk="1" fontAlgn="auto" hangingPunct="1">
              <a:buFont typeface="Wingdings 2" charset="2"/>
              <a:buChar char=""/>
              <a:defRPr/>
            </a:pPr>
            <a:r>
              <a:rPr lang="en-US" altLang="en-US" sz="2800" dirty="0"/>
              <a:t>Yes, actually 30 not 29</a:t>
            </a:r>
          </a:p>
        </p:txBody>
      </p:sp>
      <p:pic>
        <p:nvPicPr>
          <p:cNvPr id="102404" name="Picture 5">
            <a:extLst>
              <a:ext uri="{FF2B5EF4-FFF2-40B4-BE49-F238E27FC236}">
                <a16:creationId xmlns:a16="http://schemas.microsoft.com/office/drawing/2014/main" id="{E53CDB03-147B-48D0-BBE2-E420C68FB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62100"/>
            <a:ext cx="39433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2405" name="Straight Connector 2">
            <a:extLst>
              <a:ext uri="{FF2B5EF4-FFF2-40B4-BE49-F238E27FC236}">
                <a16:creationId xmlns:a16="http://schemas.microsoft.com/office/drawing/2014/main" id="{B79653BF-139B-4619-A5B6-7471173FA44E}"/>
              </a:ext>
            </a:extLst>
          </p:cNvPr>
          <p:cNvCxnSpPr>
            <a:cxnSpLocks noChangeShapeType="1"/>
          </p:cNvCxnSpPr>
          <p:nvPr/>
        </p:nvCxnSpPr>
        <p:spPr bwMode="auto">
          <a:xfrm flipV="1">
            <a:off x="7000875" y="1447800"/>
            <a:ext cx="0" cy="17526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406" name="Straight Connector 7">
            <a:extLst>
              <a:ext uri="{FF2B5EF4-FFF2-40B4-BE49-F238E27FC236}">
                <a16:creationId xmlns:a16="http://schemas.microsoft.com/office/drawing/2014/main" id="{5FF1CB5E-01A2-4F5B-830D-ADBFE1702F26}"/>
              </a:ext>
            </a:extLst>
          </p:cNvPr>
          <p:cNvCxnSpPr>
            <a:cxnSpLocks noChangeShapeType="1"/>
          </p:cNvCxnSpPr>
          <p:nvPr/>
        </p:nvCxnSpPr>
        <p:spPr bwMode="auto">
          <a:xfrm flipV="1">
            <a:off x="6991350" y="3886200"/>
            <a:ext cx="0" cy="17526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407" name="Straight Connector 8">
            <a:extLst>
              <a:ext uri="{FF2B5EF4-FFF2-40B4-BE49-F238E27FC236}">
                <a16:creationId xmlns:a16="http://schemas.microsoft.com/office/drawing/2014/main" id="{2B1E766C-AE0E-403D-B4AB-A398DEC3C86B}"/>
              </a:ext>
            </a:extLst>
          </p:cNvPr>
          <p:cNvCxnSpPr>
            <a:cxnSpLocks noChangeShapeType="1"/>
            <a:endCxn id="102404" idx="3"/>
          </p:cNvCxnSpPr>
          <p:nvPr/>
        </p:nvCxnSpPr>
        <p:spPr bwMode="auto">
          <a:xfrm>
            <a:off x="7391400" y="3533775"/>
            <a:ext cx="15811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408" name="Straight Connector 10">
            <a:extLst>
              <a:ext uri="{FF2B5EF4-FFF2-40B4-BE49-F238E27FC236}">
                <a16:creationId xmlns:a16="http://schemas.microsoft.com/office/drawing/2014/main" id="{7F811812-BD91-40C4-AD29-0D24C43CD7C4}"/>
              </a:ext>
            </a:extLst>
          </p:cNvPr>
          <p:cNvCxnSpPr>
            <a:cxnSpLocks noChangeShapeType="1"/>
          </p:cNvCxnSpPr>
          <p:nvPr/>
        </p:nvCxnSpPr>
        <p:spPr bwMode="auto">
          <a:xfrm flipH="1">
            <a:off x="4800600" y="3533775"/>
            <a:ext cx="1828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ustDataLst>
      <p:tags r:id="rId1"/>
    </p:custData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149F-4A68-4635-BC49-68069F1485C5}"/>
              </a:ext>
            </a:extLst>
          </p:cNvPr>
          <p:cNvSpPr>
            <a:spLocks noGrp="1"/>
          </p:cNvSpPr>
          <p:nvPr>
            <p:ph type="title"/>
          </p:nvPr>
        </p:nvSpPr>
        <p:spPr/>
        <p:txBody>
          <a:bodyPr/>
          <a:lstStyle/>
          <a:p>
            <a:pPr>
              <a:defRPr/>
            </a:pPr>
            <a:r>
              <a:rPr lang="en-US" dirty="0"/>
              <a:t>Do Now 4.23.19</a:t>
            </a:r>
          </a:p>
        </p:txBody>
      </p:sp>
      <p:sp>
        <p:nvSpPr>
          <p:cNvPr id="3" name="Content Placeholder 2">
            <a:extLst>
              <a:ext uri="{FF2B5EF4-FFF2-40B4-BE49-F238E27FC236}">
                <a16:creationId xmlns:a16="http://schemas.microsoft.com/office/drawing/2014/main" id="{D5B80596-137D-41ED-8C11-DA41A3AA2F2F}"/>
              </a:ext>
            </a:extLst>
          </p:cNvPr>
          <p:cNvSpPr>
            <a:spLocks noGrp="1"/>
          </p:cNvSpPr>
          <p:nvPr>
            <p:ph idx="1"/>
          </p:nvPr>
        </p:nvSpPr>
        <p:spPr>
          <a:xfrm>
            <a:off x="0" y="1905000"/>
            <a:ext cx="9144000" cy="4953000"/>
          </a:xfrm>
        </p:spPr>
        <p:txBody>
          <a:bodyPr/>
          <a:lstStyle/>
          <a:p>
            <a:pPr>
              <a:buFont typeface="Wingdings 2" panose="05020102010507070707" pitchFamily="18" charset="2"/>
              <a:buAutoNum type="arabicPeriod"/>
              <a:defRPr/>
            </a:pPr>
            <a:r>
              <a:rPr lang="en-US" sz="2400" dirty="0"/>
              <a:t>What is  the difference  between mechanical  and  chemical weathering?</a:t>
            </a:r>
          </a:p>
          <a:p>
            <a:pPr>
              <a:buFont typeface="Wingdings 2" panose="05020102010507070707" pitchFamily="18" charset="2"/>
              <a:buAutoNum type="arabicPeriod"/>
              <a:defRPr/>
            </a:pPr>
            <a:r>
              <a:rPr lang="en-US" sz="2400" dirty="0"/>
              <a:t>Why do you  think we learn about  weathering, erosion, and deposition?</a:t>
            </a:r>
          </a:p>
          <a:p>
            <a:pPr>
              <a:buFont typeface="Wingdings 2" panose="05020102010507070707" pitchFamily="18" charset="2"/>
              <a:buAutoNum type="arabicPeriod"/>
              <a:defRPr/>
            </a:pPr>
            <a:r>
              <a:rPr lang="en-US" sz="2400" dirty="0"/>
              <a:t>What’s your favorite example of  weathering (can  be a mechanical  or  chemical example)? Why is it your favorite?</a:t>
            </a:r>
          </a:p>
          <a:p>
            <a:pPr>
              <a:buFont typeface="Wingdings 2" panose="05020102010507070707" pitchFamily="18" charset="2"/>
              <a:buAutoNum type="arabicPeriod"/>
              <a:defRPr/>
            </a:pPr>
            <a:r>
              <a:rPr lang="en-US" sz="2400" dirty="0"/>
              <a:t>Make the  erosion  tree map, add pictures this time.</a:t>
            </a:r>
          </a:p>
          <a:p>
            <a:pPr>
              <a:buFont typeface="Wingdings 2" panose="05020102010507070707" pitchFamily="18" charset="2"/>
              <a:buAutoNum type="arabicPeriod"/>
              <a:defRPr/>
            </a:pPr>
            <a:r>
              <a:rPr lang="en-US" sz="2400" dirty="0"/>
              <a:t>Study for your weathering tree map quiz when  finished</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8BE6-2D53-4F92-A413-B6D5ADA58DEC}"/>
              </a:ext>
            </a:extLst>
          </p:cNvPr>
          <p:cNvSpPr>
            <a:spLocks noGrp="1"/>
          </p:cNvSpPr>
          <p:nvPr>
            <p:ph type="title"/>
          </p:nvPr>
        </p:nvSpPr>
        <p:spPr/>
        <p:txBody>
          <a:bodyPr/>
          <a:lstStyle/>
          <a:p>
            <a:pPr>
              <a:defRPr/>
            </a:pPr>
            <a:r>
              <a:rPr lang="en-US" dirty="0"/>
              <a:t>Do Now 4.29.19</a:t>
            </a:r>
          </a:p>
        </p:txBody>
      </p:sp>
      <p:sp>
        <p:nvSpPr>
          <p:cNvPr id="3" name="Content Placeholder 2">
            <a:extLst>
              <a:ext uri="{FF2B5EF4-FFF2-40B4-BE49-F238E27FC236}">
                <a16:creationId xmlns:a16="http://schemas.microsoft.com/office/drawing/2014/main" id="{05430BD6-9995-46AA-854B-F98DF7DCAB23}"/>
              </a:ext>
            </a:extLst>
          </p:cNvPr>
          <p:cNvSpPr>
            <a:spLocks noGrp="1"/>
          </p:cNvSpPr>
          <p:nvPr>
            <p:ph idx="1"/>
          </p:nvPr>
        </p:nvSpPr>
        <p:spPr>
          <a:xfrm>
            <a:off x="0" y="1905000"/>
            <a:ext cx="9144000" cy="4876800"/>
          </a:xfrm>
        </p:spPr>
        <p:txBody>
          <a:bodyPr/>
          <a:lstStyle/>
          <a:p>
            <a:pPr marL="0" indent="0" algn="ctr">
              <a:buFont typeface="Wingdings 2" panose="05020102010507070707" pitchFamily="18" charset="2"/>
              <a:buNone/>
              <a:defRPr/>
            </a:pPr>
            <a:r>
              <a:rPr lang="en-US" dirty="0">
                <a:solidFill>
                  <a:srgbClr val="FF7C80"/>
                </a:solidFill>
              </a:rPr>
              <a:t>Have your WED Inquiry Station sheet out on your desk for Mrs. </a:t>
            </a:r>
            <a:r>
              <a:rPr lang="en-US" dirty="0" err="1">
                <a:solidFill>
                  <a:srgbClr val="FF7C80"/>
                </a:solidFill>
              </a:rPr>
              <a:t>Dwills</a:t>
            </a:r>
            <a:r>
              <a:rPr lang="en-US" dirty="0">
                <a:solidFill>
                  <a:srgbClr val="FF7C80"/>
                </a:solidFill>
              </a:rPr>
              <a:t> to check</a:t>
            </a:r>
          </a:p>
          <a:p>
            <a:pPr>
              <a:buFont typeface="Wingdings 2" panose="05020102010507070707" pitchFamily="18" charset="2"/>
              <a:buAutoNum type="arabicPeriod"/>
              <a:defRPr/>
            </a:pPr>
            <a:r>
              <a:rPr lang="en-US" sz="2800" dirty="0"/>
              <a:t>Draw a picture showing weathering, erosion,  then deposition.</a:t>
            </a:r>
          </a:p>
          <a:p>
            <a:pPr>
              <a:buFont typeface="Wingdings 2" panose="05020102010507070707" pitchFamily="18" charset="2"/>
              <a:buAutoNum type="arabicPeriod"/>
              <a:defRPr/>
            </a:pPr>
            <a:r>
              <a:rPr lang="en-US" sz="2800" dirty="0"/>
              <a:t>How are erosion and deposition different? List at least three differences.</a:t>
            </a:r>
          </a:p>
          <a:p>
            <a:pPr>
              <a:buFont typeface="Wingdings 2" panose="05020102010507070707" pitchFamily="18" charset="2"/>
              <a:buAutoNum type="arabicPeriod"/>
              <a:defRPr/>
            </a:pPr>
            <a:r>
              <a:rPr lang="en-US" sz="2800" dirty="0"/>
              <a:t>Describe how deltas are formed.</a:t>
            </a:r>
          </a:p>
          <a:p>
            <a:pPr>
              <a:buFont typeface="Wingdings 2" panose="05020102010507070707" pitchFamily="18" charset="2"/>
              <a:buAutoNum type="arabicPeriod"/>
              <a:defRPr/>
            </a:pPr>
            <a:r>
              <a:rPr lang="en-US" sz="2800" dirty="0"/>
              <a:t>Describe how till deposits are formed.</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91A3-7207-440F-8C5D-F82E6FE4C4F0}"/>
              </a:ext>
            </a:extLst>
          </p:cNvPr>
          <p:cNvSpPr>
            <a:spLocks noGrp="1"/>
          </p:cNvSpPr>
          <p:nvPr>
            <p:ph type="title"/>
          </p:nvPr>
        </p:nvSpPr>
        <p:spPr/>
        <p:txBody>
          <a:bodyPr/>
          <a:lstStyle/>
          <a:p>
            <a:pPr>
              <a:defRPr/>
            </a:pPr>
            <a:r>
              <a:rPr lang="en-US" dirty="0"/>
              <a:t>Do Now  4.30.19</a:t>
            </a:r>
          </a:p>
        </p:txBody>
      </p:sp>
      <p:sp>
        <p:nvSpPr>
          <p:cNvPr id="3" name="Content Placeholder 2">
            <a:extLst>
              <a:ext uri="{FF2B5EF4-FFF2-40B4-BE49-F238E27FC236}">
                <a16:creationId xmlns:a16="http://schemas.microsoft.com/office/drawing/2014/main" id="{9BB52A02-9F8B-4946-9745-2B7D95059C1B}"/>
              </a:ext>
            </a:extLst>
          </p:cNvPr>
          <p:cNvSpPr>
            <a:spLocks noGrp="1"/>
          </p:cNvSpPr>
          <p:nvPr>
            <p:ph idx="1"/>
          </p:nvPr>
        </p:nvSpPr>
        <p:spPr>
          <a:xfrm>
            <a:off x="0" y="1905000"/>
            <a:ext cx="9144000" cy="4953000"/>
          </a:xfrm>
        </p:spPr>
        <p:txBody>
          <a:bodyPr/>
          <a:lstStyle/>
          <a:p>
            <a:pPr marL="0" indent="0" algn="ctr">
              <a:buFont typeface="Wingdings 2" panose="05020102010507070707" pitchFamily="18" charset="2"/>
              <a:buNone/>
              <a:defRPr/>
            </a:pPr>
            <a:r>
              <a:rPr lang="en-US" sz="2800" dirty="0">
                <a:solidFill>
                  <a:srgbClr val="FF7C80"/>
                </a:solidFill>
              </a:rPr>
              <a:t>Have your buying the farm sheet out on your  desk</a:t>
            </a:r>
          </a:p>
          <a:p>
            <a:pPr>
              <a:buFont typeface="Wingdings 2" panose="05020102010507070707" pitchFamily="18" charset="2"/>
              <a:buAutoNum type="arabicPeriod"/>
              <a:defRPr/>
            </a:pPr>
            <a:r>
              <a:rPr lang="en-US" sz="2800" dirty="0"/>
              <a:t>Why is soil important?</a:t>
            </a:r>
          </a:p>
          <a:p>
            <a:pPr>
              <a:buFont typeface="Wingdings 2" panose="05020102010507070707" pitchFamily="18" charset="2"/>
              <a:buAutoNum type="arabicPeriod"/>
              <a:defRPr/>
            </a:pPr>
            <a:r>
              <a:rPr lang="en-US" sz="2800" dirty="0"/>
              <a:t>Why are there different layers of soil?</a:t>
            </a:r>
          </a:p>
          <a:p>
            <a:pPr>
              <a:buFont typeface="Wingdings 2" panose="05020102010507070707" pitchFamily="18" charset="2"/>
              <a:buAutoNum type="arabicPeriod"/>
              <a:defRPr/>
            </a:pPr>
            <a:r>
              <a:rPr lang="en-US" sz="2800" dirty="0"/>
              <a:t>What do humans do to  speed up erosion? (Hint: 4 things)</a:t>
            </a:r>
          </a:p>
          <a:p>
            <a:pPr>
              <a:buFont typeface="Wingdings 2" panose="05020102010507070707" pitchFamily="18" charset="2"/>
              <a:buAutoNum type="arabicPeriod"/>
              <a:defRPr/>
            </a:pPr>
            <a:r>
              <a:rPr lang="en-US" sz="2800" dirty="0"/>
              <a:t>If a farmer was having problems with wind erosion,  what  would  you recommend he or she do?</a:t>
            </a:r>
          </a:p>
          <a:p>
            <a:pPr>
              <a:buFont typeface="Wingdings 2" panose="05020102010507070707" pitchFamily="18" charset="2"/>
              <a:buAutoNum type="arabicPeriod"/>
              <a:defRPr/>
            </a:pPr>
            <a:endParaRPr 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AF372-F137-443E-8792-37CB6719CAD6}"/>
              </a:ext>
            </a:extLst>
          </p:cNvPr>
          <p:cNvSpPr>
            <a:spLocks noGrp="1"/>
          </p:cNvSpPr>
          <p:nvPr>
            <p:ph type="title"/>
          </p:nvPr>
        </p:nvSpPr>
        <p:spPr/>
        <p:txBody>
          <a:bodyPr/>
          <a:lstStyle/>
          <a:p>
            <a:pPr>
              <a:defRPr/>
            </a:pPr>
            <a:r>
              <a:rPr lang="en-US" dirty="0"/>
              <a:t>Do Now 5.1.19 </a:t>
            </a:r>
            <a:r>
              <a:rPr lang="en-US" sz="2800" dirty="0"/>
              <a:t>(it’s </a:t>
            </a:r>
            <a:r>
              <a:rPr lang="en-US" sz="2800" dirty="0" err="1"/>
              <a:t>gonna</a:t>
            </a:r>
            <a:r>
              <a:rPr lang="en-US" sz="2800" dirty="0"/>
              <a:t> be May)</a:t>
            </a:r>
            <a:endParaRPr lang="en-US" dirty="0"/>
          </a:p>
        </p:txBody>
      </p:sp>
      <p:sp>
        <p:nvSpPr>
          <p:cNvPr id="3" name="Content Placeholder 2">
            <a:extLst>
              <a:ext uri="{FF2B5EF4-FFF2-40B4-BE49-F238E27FC236}">
                <a16:creationId xmlns:a16="http://schemas.microsoft.com/office/drawing/2014/main" id="{69CB520C-28C4-468C-9343-72A724C6B684}"/>
              </a:ext>
            </a:extLst>
          </p:cNvPr>
          <p:cNvSpPr>
            <a:spLocks noGrp="1"/>
          </p:cNvSpPr>
          <p:nvPr>
            <p:ph idx="1"/>
          </p:nvPr>
        </p:nvSpPr>
        <p:spPr>
          <a:xfrm>
            <a:off x="15875" y="2133600"/>
            <a:ext cx="9067800" cy="4953000"/>
          </a:xfrm>
        </p:spPr>
        <p:txBody>
          <a:bodyPr/>
          <a:lstStyle/>
          <a:p>
            <a:pPr marL="0" indent="0" algn="ctr">
              <a:buFont typeface="Wingdings 2" panose="05020102010507070707" pitchFamily="18" charset="2"/>
              <a:buNone/>
              <a:defRPr/>
            </a:pPr>
            <a:r>
              <a:rPr lang="en-US" sz="2000" dirty="0">
                <a:solidFill>
                  <a:srgbClr val="FF7C80"/>
                </a:solidFill>
              </a:rPr>
              <a:t>Turn in your “Diamond Del” form to Mrs. </a:t>
            </a:r>
            <a:r>
              <a:rPr lang="en-US" sz="2000" dirty="0" err="1">
                <a:solidFill>
                  <a:srgbClr val="FF7C80"/>
                </a:solidFill>
              </a:rPr>
              <a:t>Dwills</a:t>
            </a:r>
            <a:r>
              <a:rPr lang="en-US" sz="2000" dirty="0">
                <a:solidFill>
                  <a:srgbClr val="FF7C80"/>
                </a:solidFill>
              </a:rPr>
              <a:t> desk (Do this by FRIDAY!)</a:t>
            </a:r>
          </a:p>
          <a:p>
            <a:pPr>
              <a:buFont typeface="Wingdings 2" panose="05020102010507070707" pitchFamily="18" charset="2"/>
              <a:buAutoNum type="arabicPeriod"/>
              <a:defRPr/>
            </a:pPr>
            <a:r>
              <a:rPr lang="en-US" sz="2400" dirty="0"/>
              <a:t>A farmer is having trouble with his seeds washing away in the  rain, what do you recommend he/she do?</a:t>
            </a:r>
          </a:p>
          <a:p>
            <a:pPr>
              <a:buFont typeface="Wingdings 2" panose="05020102010507070707" pitchFamily="18" charset="2"/>
              <a:buAutoNum type="arabicPeriod"/>
              <a:defRPr/>
            </a:pPr>
            <a:r>
              <a:rPr lang="en-US" sz="2400" dirty="0"/>
              <a:t>Draw a picture showing the soil horizons.  Label them with their name and  their  composition.</a:t>
            </a:r>
          </a:p>
          <a:p>
            <a:pPr>
              <a:buFont typeface="Wingdings 2" panose="05020102010507070707" pitchFamily="18" charset="2"/>
              <a:buAutoNum type="arabicPeriod"/>
              <a:defRPr/>
            </a:pPr>
            <a:r>
              <a:rPr lang="en-US" sz="2400" dirty="0"/>
              <a:t>What are the ingredients for the perfect soil? What  is  this  perfect  soil called?</a:t>
            </a:r>
          </a:p>
          <a:p>
            <a:pPr>
              <a:buFont typeface="Wingdings 2" panose="05020102010507070707" pitchFamily="18" charset="2"/>
              <a:buAutoNum type="arabicPeriod"/>
              <a:defRPr/>
            </a:pPr>
            <a:r>
              <a:rPr lang="en-US" sz="2400" dirty="0"/>
              <a:t>Writing Wednesday:  Write  a  letter to  a  dust bowl family as  if  you  were writing it to them right  when  it started. Give them advice, explain to them the  effects  they  may face, and give them a solution.</a:t>
            </a:r>
          </a:p>
          <a:p>
            <a:pPr>
              <a:buFont typeface="Wingdings 2" panose="05020102010507070707" pitchFamily="18" charset="2"/>
              <a:buAutoNum type="arabicPeriod"/>
              <a:defRPr/>
            </a:pPr>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11E5-8A35-4935-AE3C-1A371742C6B9}"/>
              </a:ext>
            </a:extLst>
          </p:cNvPr>
          <p:cNvSpPr>
            <a:spLocks noGrp="1"/>
          </p:cNvSpPr>
          <p:nvPr>
            <p:ph type="title"/>
          </p:nvPr>
        </p:nvSpPr>
        <p:spPr/>
        <p:txBody>
          <a:bodyPr/>
          <a:lstStyle/>
          <a:p>
            <a:pPr>
              <a:defRPr/>
            </a:pPr>
            <a:r>
              <a:rPr lang="en-US" dirty="0"/>
              <a:t>Do Now 5.2.19</a:t>
            </a:r>
          </a:p>
        </p:txBody>
      </p:sp>
      <p:sp>
        <p:nvSpPr>
          <p:cNvPr id="3" name="Content Placeholder 2">
            <a:extLst>
              <a:ext uri="{FF2B5EF4-FFF2-40B4-BE49-F238E27FC236}">
                <a16:creationId xmlns:a16="http://schemas.microsoft.com/office/drawing/2014/main" id="{0F05E169-D6E6-47CD-82BA-25D0587E88E0}"/>
              </a:ext>
            </a:extLst>
          </p:cNvPr>
          <p:cNvSpPr>
            <a:spLocks noGrp="1"/>
          </p:cNvSpPr>
          <p:nvPr>
            <p:ph idx="1"/>
          </p:nvPr>
        </p:nvSpPr>
        <p:spPr>
          <a:xfrm>
            <a:off x="76200" y="1905000"/>
            <a:ext cx="8991600" cy="4876800"/>
          </a:xfrm>
        </p:spPr>
        <p:txBody>
          <a:bodyPr/>
          <a:lstStyle/>
          <a:p>
            <a:pPr marL="0" indent="0" algn="ctr">
              <a:buFont typeface="Wingdings 2" panose="05020102010507070707" pitchFamily="18" charset="2"/>
              <a:buNone/>
              <a:defRPr/>
            </a:pPr>
            <a:r>
              <a:rPr lang="en-US" sz="2400" dirty="0">
                <a:solidFill>
                  <a:srgbClr val="FF7C80"/>
                </a:solidFill>
              </a:rPr>
              <a:t>Remember your Unit 8 Part 2 Test is Wednesday</a:t>
            </a:r>
          </a:p>
          <a:p>
            <a:pPr>
              <a:buFont typeface="Wingdings 2" panose="05020102010507070707" pitchFamily="18" charset="2"/>
              <a:buAutoNum type="arabicPeriod"/>
              <a:defRPr/>
            </a:pPr>
            <a:r>
              <a:rPr lang="en-US" sz="2400" dirty="0"/>
              <a:t>Explain how a sandbar is made.</a:t>
            </a:r>
          </a:p>
          <a:p>
            <a:pPr>
              <a:buFont typeface="Wingdings 2" panose="05020102010507070707" pitchFamily="18" charset="2"/>
              <a:buAutoNum type="arabicPeriod"/>
              <a:defRPr/>
            </a:pPr>
            <a:r>
              <a:rPr lang="en-US" sz="2400" dirty="0"/>
              <a:t>Explain how a barrier spit is made.</a:t>
            </a:r>
          </a:p>
          <a:p>
            <a:pPr>
              <a:buFont typeface="Wingdings 2" panose="05020102010507070707" pitchFamily="18" charset="2"/>
              <a:buAutoNum type="arabicPeriod"/>
              <a:defRPr/>
            </a:pPr>
            <a:r>
              <a:rPr lang="en-US" sz="2400" dirty="0"/>
              <a:t>What soil conservation technique did you choose to help prevent  the Dust Bowl? Explain in detail why you chose this technique and  not  others.</a:t>
            </a:r>
          </a:p>
          <a:p>
            <a:pPr>
              <a:buFont typeface="Wingdings 2" panose="05020102010507070707" pitchFamily="18" charset="2"/>
              <a:buAutoNum type="arabicPeriod"/>
              <a:defRPr/>
            </a:pPr>
            <a:r>
              <a:rPr lang="en-US" sz="2400" dirty="0"/>
              <a:t>Ms. Colacicco has planted tomatoes in her  garden  for  years. Recently, she’s noticed that she has puddles in her garden, but even where there aren’t puddles, her tomatoes still aren’t growing.  What is your advice to her?</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91E2-C59F-4E4E-9699-C56211195CCB}"/>
              </a:ext>
            </a:extLst>
          </p:cNvPr>
          <p:cNvSpPr>
            <a:spLocks noGrp="1"/>
          </p:cNvSpPr>
          <p:nvPr>
            <p:ph type="title"/>
          </p:nvPr>
        </p:nvSpPr>
        <p:spPr/>
        <p:txBody>
          <a:bodyPr/>
          <a:lstStyle/>
          <a:p>
            <a:pPr>
              <a:defRPr/>
            </a:pPr>
            <a:r>
              <a:rPr lang="en-US" dirty="0"/>
              <a:t>Mrs. </a:t>
            </a:r>
            <a:r>
              <a:rPr lang="en-US" dirty="0" err="1"/>
              <a:t>Dwills</a:t>
            </a:r>
            <a:r>
              <a:rPr lang="en-US" dirty="0"/>
              <a:t> dilemma </a:t>
            </a:r>
          </a:p>
        </p:txBody>
      </p:sp>
      <p:pic>
        <p:nvPicPr>
          <p:cNvPr id="5" name="Content Placeholder 4" descr="A close up of a brick building&#10;&#10;Description generated with very high confidence">
            <a:extLst>
              <a:ext uri="{FF2B5EF4-FFF2-40B4-BE49-F238E27FC236}">
                <a16:creationId xmlns:a16="http://schemas.microsoft.com/office/drawing/2014/main" id="{0CD3D8B8-628C-4ABD-BF07-BA15BDD07A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3636963" cy="4849813"/>
          </a:xfrm>
        </p:spPr>
      </p:pic>
      <p:pic>
        <p:nvPicPr>
          <p:cNvPr id="296964" name="Picture 6" descr="A close up of a brick building&#10;&#10;Description generated with high confidence">
            <a:extLst>
              <a:ext uri="{FF2B5EF4-FFF2-40B4-BE49-F238E27FC236}">
                <a16:creationId xmlns:a16="http://schemas.microsoft.com/office/drawing/2014/main" id="{4AB93D72-8A27-49DB-8D77-4B8F94F2E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513" y="1828800"/>
            <a:ext cx="3636962"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EB98D-32E0-44BB-A72B-6BDA41BEC0B8}"/>
              </a:ext>
            </a:extLst>
          </p:cNvPr>
          <p:cNvSpPr>
            <a:spLocks noGrp="1"/>
          </p:cNvSpPr>
          <p:nvPr>
            <p:ph type="title"/>
          </p:nvPr>
        </p:nvSpPr>
        <p:spPr/>
        <p:txBody>
          <a:bodyPr/>
          <a:lstStyle/>
          <a:p>
            <a:pPr>
              <a:defRPr/>
            </a:pPr>
            <a:r>
              <a:rPr lang="en-US" dirty="0"/>
              <a:t>Mrs. </a:t>
            </a:r>
            <a:r>
              <a:rPr lang="en-US" dirty="0" err="1"/>
              <a:t>Dwills</a:t>
            </a:r>
            <a:r>
              <a:rPr lang="en-US" dirty="0"/>
              <a:t> dilemma</a:t>
            </a:r>
          </a:p>
        </p:txBody>
      </p:sp>
      <p:pic>
        <p:nvPicPr>
          <p:cNvPr id="5" name="Content Placeholder 4" descr="A picture containing tree, outdoor, building&#10;&#10;Description generated with high confidence">
            <a:extLst>
              <a:ext uri="{FF2B5EF4-FFF2-40B4-BE49-F238E27FC236}">
                <a16:creationId xmlns:a16="http://schemas.microsoft.com/office/drawing/2014/main" id="{50D1C0A0-A996-4221-B592-97416BC5DB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5588"/>
            <a:ext cx="3636963" cy="4849812"/>
          </a:xfrm>
        </p:spPr>
      </p:pic>
      <p:pic>
        <p:nvPicPr>
          <p:cNvPr id="297988" name="Picture 6" descr="A person standing in front of a building&#10;&#10;Description generated with high confidence">
            <a:extLst>
              <a:ext uri="{FF2B5EF4-FFF2-40B4-BE49-F238E27FC236}">
                <a16:creationId xmlns:a16="http://schemas.microsoft.com/office/drawing/2014/main" id="{722F465B-A368-4C34-BE3A-F60994DEB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11288"/>
            <a:ext cx="367665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7340-54FB-4794-872C-00B518368406}"/>
              </a:ext>
            </a:extLst>
          </p:cNvPr>
          <p:cNvSpPr>
            <a:spLocks noGrp="1"/>
          </p:cNvSpPr>
          <p:nvPr>
            <p:ph type="title"/>
          </p:nvPr>
        </p:nvSpPr>
        <p:spPr/>
        <p:txBody>
          <a:bodyPr/>
          <a:lstStyle/>
          <a:p>
            <a:pPr>
              <a:defRPr/>
            </a:pPr>
            <a:r>
              <a:rPr lang="en-US" dirty="0"/>
              <a:t>Mrs. </a:t>
            </a:r>
            <a:r>
              <a:rPr lang="en-US" dirty="0" err="1"/>
              <a:t>Dwills</a:t>
            </a:r>
            <a:r>
              <a:rPr lang="en-US" dirty="0"/>
              <a:t> dilemma </a:t>
            </a:r>
          </a:p>
        </p:txBody>
      </p:sp>
      <p:pic>
        <p:nvPicPr>
          <p:cNvPr id="5" name="Content Placeholder 4" descr="A close up of a brick building&#10;&#10;Description generated with very high confidence">
            <a:extLst>
              <a:ext uri="{FF2B5EF4-FFF2-40B4-BE49-F238E27FC236}">
                <a16:creationId xmlns:a16="http://schemas.microsoft.com/office/drawing/2014/main" id="{F09D8E71-48DD-419A-854A-7214E32BCC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636963" cy="4849813"/>
          </a:xfrm>
        </p:spPr>
      </p:pic>
      <p:pic>
        <p:nvPicPr>
          <p:cNvPr id="299012" name="Picture 6" descr="A picture containing building, container&#10;&#10;Description generated with high confidence">
            <a:extLst>
              <a:ext uri="{FF2B5EF4-FFF2-40B4-BE49-F238E27FC236}">
                <a16:creationId xmlns:a16="http://schemas.microsoft.com/office/drawing/2014/main" id="{433D98D4-A221-4B9A-9618-C5E74F97E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1676400"/>
            <a:ext cx="3636962"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9027-F63A-4551-8089-C902182A5F63}"/>
              </a:ext>
            </a:extLst>
          </p:cNvPr>
          <p:cNvSpPr>
            <a:spLocks noGrp="1"/>
          </p:cNvSpPr>
          <p:nvPr>
            <p:ph type="title"/>
          </p:nvPr>
        </p:nvSpPr>
        <p:spPr/>
        <p:txBody>
          <a:bodyPr/>
          <a:lstStyle/>
          <a:p>
            <a:pPr>
              <a:defRPr/>
            </a:pPr>
            <a:r>
              <a:rPr lang="en-US" dirty="0"/>
              <a:t>Do Now 5.3.19</a:t>
            </a:r>
          </a:p>
        </p:txBody>
      </p:sp>
      <p:sp>
        <p:nvSpPr>
          <p:cNvPr id="3" name="Content Placeholder 2">
            <a:extLst>
              <a:ext uri="{FF2B5EF4-FFF2-40B4-BE49-F238E27FC236}">
                <a16:creationId xmlns:a16="http://schemas.microsoft.com/office/drawing/2014/main" id="{463F33EE-3DAA-4EB0-82C0-28E47AA2C1BF}"/>
              </a:ext>
            </a:extLst>
          </p:cNvPr>
          <p:cNvSpPr>
            <a:spLocks noGrp="1"/>
          </p:cNvSpPr>
          <p:nvPr>
            <p:ph idx="1"/>
          </p:nvPr>
        </p:nvSpPr>
        <p:spPr>
          <a:xfrm>
            <a:off x="0" y="1905000"/>
            <a:ext cx="9144000" cy="4953000"/>
          </a:xfrm>
        </p:spPr>
        <p:txBody>
          <a:bodyPr/>
          <a:lstStyle/>
          <a:p>
            <a:pPr marL="0" indent="0" algn="ctr">
              <a:buFont typeface="Wingdings 2" panose="05020102010507070707" pitchFamily="18" charset="2"/>
              <a:buNone/>
              <a:defRPr/>
            </a:pPr>
            <a:r>
              <a:rPr lang="en-US" sz="2400" b="1" dirty="0">
                <a:solidFill>
                  <a:srgbClr val="FF7C80"/>
                </a:solidFill>
              </a:rPr>
              <a:t>Turn in your WED inquiry stations to your periods’ IN box</a:t>
            </a:r>
          </a:p>
          <a:p>
            <a:pPr marL="0" indent="0" algn="ctr">
              <a:buFont typeface="Wingdings 2" panose="05020102010507070707" pitchFamily="18" charset="2"/>
              <a:buNone/>
              <a:defRPr/>
            </a:pPr>
            <a:r>
              <a:rPr lang="en-US" sz="2400" dirty="0">
                <a:solidFill>
                  <a:srgbClr val="FF7C80"/>
                </a:solidFill>
              </a:rPr>
              <a:t>Pick up a copy of this week’s article from Mrs. </a:t>
            </a:r>
            <a:r>
              <a:rPr lang="en-US" sz="2400" dirty="0" err="1">
                <a:solidFill>
                  <a:srgbClr val="FF7C80"/>
                </a:solidFill>
              </a:rPr>
              <a:t>Dwills</a:t>
            </a:r>
            <a:r>
              <a:rPr lang="en-US" sz="2400" dirty="0">
                <a:solidFill>
                  <a:srgbClr val="FF7C80"/>
                </a:solidFill>
              </a:rPr>
              <a:t> desk</a:t>
            </a:r>
          </a:p>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5!</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2391-B3D6-40B7-B4C2-94E174C4C610}"/>
              </a:ext>
            </a:extLst>
          </p:cNvPr>
          <p:cNvSpPr>
            <a:spLocks noGrp="1"/>
          </p:cNvSpPr>
          <p:nvPr>
            <p:ph type="title"/>
          </p:nvPr>
        </p:nvSpPr>
        <p:spPr/>
        <p:txBody>
          <a:bodyPr/>
          <a:lstStyle/>
          <a:p>
            <a:pPr>
              <a:defRPr/>
            </a:pPr>
            <a:r>
              <a:rPr lang="en-US" dirty="0"/>
              <a:t>Do Now  5.8.19</a:t>
            </a:r>
          </a:p>
        </p:txBody>
      </p:sp>
      <p:sp>
        <p:nvSpPr>
          <p:cNvPr id="3" name="Content Placeholder 2">
            <a:extLst>
              <a:ext uri="{FF2B5EF4-FFF2-40B4-BE49-F238E27FC236}">
                <a16:creationId xmlns:a16="http://schemas.microsoft.com/office/drawing/2014/main" id="{A8D7DA13-9B1B-4E0D-8D01-080B1C760A4E}"/>
              </a:ext>
            </a:extLst>
          </p:cNvPr>
          <p:cNvSpPr>
            <a:spLocks noGrp="1"/>
          </p:cNvSpPr>
          <p:nvPr>
            <p:ph idx="1"/>
          </p:nvPr>
        </p:nvSpPr>
        <p:spPr>
          <a:xfrm>
            <a:off x="-19050" y="2066925"/>
            <a:ext cx="6096000" cy="4343400"/>
          </a:xfrm>
        </p:spPr>
        <p:txBody>
          <a:bodyPr>
            <a:normAutofit fontScale="92500" lnSpcReduction="20000"/>
          </a:bodyPr>
          <a:lstStyle/>
          <a:p>
            <a:pPr marL="0" indent="0">
              <a:buFont typeface="Wingdings 2" panose="05020102010507070707" pitchFamily="18" charset="2"/>
              <a:buNone/>
              <a:defRPr/>
            </a:pPr>
            <a:endParaRPr lang="en-US" dirty="0"/>
          </a:p>
          <a:p>
            <a:pPr marL="0" indent="0" algn="ctr">
              <a:buFont typeface="Wingdings 2" panose="05020102010507070707" pitchFamily="18" charset="2"/>
              <a:buNone/>
              <a:defRPr/>
            </a:pPr>
            <a:r>
              <a:rPr lang="en-US" sz="2400" dirty="0">
                <a:solidFill>
                  <a:srgbClr val="FF7C80"/>
                </a:solidFill>
              </a:rPr>
              <a:t>Have  your  Unit  8 Folder  out  on  your  desk along  with  your milestone  review  booklet</a:t>
            </a:r>
            <a:endParaRPr lang="en-US" sz="2400" dirty="0"/>
          </a:p>
          <a:p>
            <a:pPr>
              <a:buFont typeface="Wingdings 2" panose="05020102010507070707" pitchFamily="18" charset="2"/>
              <a:buAutoNum type="arabicPeriod"/>
              <a:defRPr/>
            </a:pPr>
            <a:r>
              <a:rPr lang="en-US" sz="2800" dirty="0"/>
              <a:t>What makes up soil?</a:t>
            </a:r>
          </a:p>
          <a:p>
            <a:pPr>
              <a:buFont typeface="Wingdings 2" panose="05020102010507070707" pitchFamily="18" charset="2"/>
              <a:buAutoNum type="arabicPeriod"/>
              <a:defRPr/>
            </a:pPr>
            <a:r>
              <a:rPr lang="en-US" sz="2800" dirty="0"/>
              <a:t>What are the layers of soil starting from the surface?</a:t>
            </a:r>
          </a:p>
          <a:p>
            <a:pPr>
              <a:buFont typeface="Wingdings 2" panose="05020102010507070707" pitchFamily="18" charset="2"/>
              <a:buAutoNum type="arabicPeriod"/>
              <a:defRPr/>
            </a:pPr>
            <a:r>
              <a:rPr lang="en-US" sz="2800" dirty="0"/>
              <a:t>Make the erosion tree map.</a:t>
            </a:r>
          </a:p>
          <a:p>
            <a:pPr>
              <a:buFont typeface="Wingdings 2" panose="05020102010507070707" pitchFamily="18" charset="2"/>
              <a:buAutoNum type="arabicPeriod"/>
              <a:defRPr/>
            </a:pPr>
            <a:r>
              <a:rPr lang="en-US" sz="2800" dirty="0"/>
              <a:t>What  last  minute  questions  do you  have  before  we take  our  test?</a:t>
            </a:r>
          </a:p>
        </p:txBody>
      </p:sp>
      <p:pic>
        <p:nvPicPr>
          <p:cNvPr id="301060" name="Picture 4" descr="A close up of text on a white background&#10;&#10;Description generated with very high confidence">
            <a:extLst>
              <a:ext uri="{FF2B5EF4-FFF2-40B4-BE49-F238E27FC236}">
                <a16:creationId xmlns:a16="http://schemas.microsoft.com/office/drawing/2014/main" id="{A4C706E9-6D97-449E-B1A9-62D67C36C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05000"/>
            <a:ext cx="32575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46F30367-8353-4A0D-9355-45CAAE2157C8}"/>
              </a:ext>
            </a:extLst>
          </p:cNvPr>
          <p:cNvSpPr>
            <a:spLocks noGrp="1" noChangeArrowheads="1"/>
          </p:cNvSpPr>
          <p:nvPr>
            <p:ph type="title"/>
          </p:nvPr>
        </p:nvSpPr>
        <p:spPr/>
        <p:txBody>
          <a:bodyPr/>
          <a:lstStyle/>
          <a:p>
            <a:pPr eaLnBrk="1" fontAlgn="auto" hangingPunct="1">
              <a:spcAft>
                <a:spcPts val="0"/>
              </a:spcAft>
              <a:defRPr/>
            </a:pPr>
            <a:r>
              <a:rPr lang="en-US" altLang="en-US">
                <a:ea typeface="+mj-ea"/>
              </a:rPr>
              <a:t>BIG RULES!!</a:t>
            </a:r>
          </a:p>
        </p:txBody>
      </p:sp>
      <p:sp>
        <p:nvSpPr>
          <p:cNvPr id="155651" name="Rectangle 3">
            <a:extLst>
              <a:ext uri="{FF2B5EF4-FFF2-40B4-BE49-F238E27FC236}">
                <a16:creationId xmlns:a16="http://schemas.microsoft.com/office/drawing/2014/main" id="{EDD5D47D-C838-41D9-B7E2-855BEBA28AFE}"/>
              </a:ext>
            </a:extLst>
          </p:cNvPr>
          <p:cNvSpPr>
            <a:spLocks noGrp="1" noChangeArrowheads="1"/>
          </p:cNvSpPr>
          <p:nvPr>
            <p:ph idx="1"/>
          </p:nvPr>
        </p:nvSpPr>
        <p:spPr>
          <a:xfrm>
            <a:off x="1257300" y="1828800"/>
            <a:ext cx="4495800" cy="4724400"/>
          </a:xfrm>
        </p:spPr>
        <p:txBody>
          <a:bodyPr>
            <a:noAutofit/>
          </a:bodyPr>
          <a:lstStyle/>
          <a:p>
            <a:pPr eaLnBrk="1" fontAlgn="auto" hangingPunct="1">
              <a:lnSpc>
                <a:spcPct val="90000"/>
              </a:lnSpc>
              <a:buFont typeface="Wingdings 2" charset="2"/>
              <a:buChar char=""/>
              <a:defRPr/>
            </a:pPr>
            <a:r>
              <a:rPr lang="en-US" altLang="en-US" sz="3200" dirty="0"/>
              <a:t>Respect Effort Pride</a:t>
            </a:r>
          </a:p>
          <a:p>
            <a:pPr eaLnBrk="1" fontAlgn="auto" hangingPunct="1">
              <a:lnSpc>
                <a:spcPct val="90000"/>
              </a:lnSpc>
              <a:buFont typeface="Wingdings 2" charset="2"/>
              <a:buChar char=""/>
              <a:defRPr/>
            </a:pPr>
            <a:r>
              <a:rPr lang="en-US" altLang="en-US" sz="3200" dirty="0"/>
              <a:t>Be sure to push in your chair EVERY day, and pick up the trash.</a:t>
            </a:r>
          </a:p>
          <a:p>
            <a:pPr eaLnBrk="1" fontAlgn="auto" hangingPunct="1">
              <a:lnSpc>
                <a:spcPct val="90000"/>
              </a:lnSpc>
              <a:buFont typeface="Wingdings 2" charset="2"/>
              <a:buChar char=""/>
              <a:defRPr/>
            </a:pPr>
            <a:r>
              <a:rPr lang="en-US" altLang="en-US" sz="3200" dirty="0"/>
              <a:t>Again, Be respectful</a:t>
            </a:r>
          </a:p>
        </p:txBody>
      </p:sp>
      <p:pic>
        <p:nvPicPr>
          <p:cNvPr id="103428" name="Picture 5" descr="easy_chair_schwarz_original">
            <a:extLst>
              <a:ext uri="{FF2B5EF4-FFF2-40B4-BE49-F238E27FC236}">
                <a16:creationId xmlns:a16="http://schemas.microsoft.com/office/drawing/2014/main" id="{002D86CD-878F-464A-AC18-0F98EC811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84200"/>
            <a:ext cx="3429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177B-1F29-409A-8BA9-F9CB049B6285}"/>
              </a:ext>
            </a:extLst>
          </p:cNvPr>
          <p:cNvSpPr>
            <a:spLocks noGrp="1"/>
          </p:cNvSpPr>
          <p:nvPr>
            <p:ph type="title"/>
          </p:nvPr>
        </p:nvSpPr>
        <p:spPr/>
        <p:txBody>
          <a:bodyPr/>
          <a:lstStyle/>
          <a:p>
            <a:pPr>
              <a:defRPr/>
            </a:pPr>
            <a:r>
              <a:rPr lang="en-US" dirty="0"/>
              <a:t>Agenda</a:t>
            </a:r>
          </a:p>
        </p:txBody>
      </p:sp>
      <p:sp>
        <p:nvSpPr>
          <p:cNvPr id="3" name="Content Placeholder 2">
            <a:extLst>
              <a:ext uri="{FF2B5EF4-FFF2-40B4-BE49-F238E27FC236}">
                <a16:creationId xmlns:a16="http://schemas.microsoft.com/office/drawing/2014/main" id="{DDBE7D8B-58F1-4F1A-A1EB-C381C4B79E3E}"/>
              </a:ext>
            </a:extLst>
          </p:cNvPr>
          <p:cNvSpPr>
            <a:spLocks noGrp="1"/>
          </p:cNvSpPr>
          <p:nvPr>
            <p:ph idx="1"/>
          </p:nvPr>
        </p:nvSpPr>
        <p:spPr>
          <a:xfrm>
            <a:off x="304800" y="2133600"/>
            <a:ext cx="8686800" cy="4800600"/>
          </a:xfrm>
        </p:spPr>
        <p:txBody>
          <a:bodyPr>
            <a:normAutofit lnSpcReduction="10000"/>
          </a:bodyPr>
          <a:lstStyle/>
          <a:p>
            <a:pPr>
              <a:defRPr/>
            </a:pPr>
            <a:r>
              <a:rPr lang="en-US" dirty="0"/>
              <a:t>Study Guide</a:t>
            </a:r>
          </a:p>
          <a:p>
            <a:pPr>
              <a:defRPr/>
            </a:pPr>
            <a:r>
              <a:rPr lang="en-US" dirty="0"/>
              <a:t>Test</a:t>
            </a:r>
          </a:p>
          <a:p>
            <a:pPr>
              <a:defRPr/>
            </a:pPr>
            <a:r>
              <a:rPr lang="en-US" dirty="0"/>
              <a:t>Booklet (if not done, will be  graded  for accuracy)</a:t>
            </a:r>
          </a:p>
          <a:p>
            <a:pPr>
              <a:defRPr/>
            </a:pPr>
            <a:r>
              <a:rPr lang="en-US" dirty="0"/>
              <a:t>Sign up for one unit in the back that  you think  you  need  the  most help with before the  final</a:t>
            </a:r>
          </a:p>
          <a:p>
            <a:pPr lvl="1">
              <a:defRPr/>
            </a:pPr>
            <a:r>
              <a:rPr lang="en-US" dirty="0"/>
              <a:t>Unit 1: Astronomy</a:t>
            </a:r>
          </a:p>
          <a:p>
            <a:pPr lvl="1">
              <a:defRPr/>
            </a:pPr>
            <a:r>
              <a:rPr lang="en-US" dirty="0"/>
              <a:t>Unit 2:  Earth, Moon, Sun</a:t>
            </a:r>
          </a:p>
          <a:p>
            <a:pPr lvl="1">
              <a:defRPr/>
            </a:pPr>
            <a:r>
              <a:rPr lang="en-US" dirty="0"/>
              <a:t>Unit 3: Meteorology</a:t>
            </a:r>
          </a:p>
          <a:p>
            <a:pPr lvl="1">
              <a:defRPr/>
            </a:pPr>
            <a:r>
              <a:rPr lang="en-US" dirty="0"/>
              <a:t>Unit 4: Water  Distribution, Water Cycle</a:t>
            </a:r>
          </a:p>
          <a:p>
            <a:pPr lvl="1">
              <a:defRPr/>
            </a:pPr>
            <a:r>
              <a:rPr lang="en-US" dirty="0"/>
              <a:t>Unit 5: Oceans, Currents, Waves, Tides</a:t>
            </a:r>
          </a:p>
          <a:p>
            <a:pPr lvl="1">
              <a:defRPr/>
            </a:pPr>
            <a:r>
              <a:rPr lang="en-US" dirty="0"/>
              <a:t>Unit 6: Layers of Earth, Plates, Boundaries</a:t>
            </a:r>
          </a:p>
          <a:p>
            <a:pPr lvl="1">
              <a:defRPr/>
            </a:pPr>
            <a:r>
              <a:rPr lang="en-US" dirty="0"/>
              <a:t>Unit 7: Natural Resources, Minerals</a:t>
            </a:r>
          </a:p>
          <a:p>
            <a:pPr lvl="1">
              <a:defRPr/>
            </a:pPr>
            <a:r>
              <a:rPr lang="en-US" dirty="0"/>
              <a:t>Unit 8:  Rocks, Rock Cycle, Soil</a:t>
            </a:r>
          </a:p>
          <a:p>
            <a:pPr lvl="1">
              <a:defRPr/>
            </a:pPr>
            <a:endParaRPr 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D5AD-8F12-4747-80F2-0C4AD72C7B33}"/>
              </a:ext>
            </a:extLst>
          </p:cNvPr>
          <p:cNvSpPr>
            <a:spLocks noGrp="1"/>
          </p:cNvSpPr>
          <p:nvPr>
            <p:ph type="title"/>
          </p:nvPr>
        </p:nvSpPr>
        <p:spPr/>
        <p:txBody>
          <a:bodyPr/>
          <a:lstStyle/>
          <a:p>
            <a:pPr>
              <a:defRPr/>
            </a:pPr>
            <a:r>
              <a:rPr lang="en-US" dirty="0"/>
              <a:t>Do Now  5.9.19</a:t>
            </a:r>
          </a:p>
        </p:txBody>
      </p:sp>
      <p:sp>
        <p:nvSpPr>
          <p:cNvPr id="3" name="Content Placeholder 2">
            <a:extLst>
              <a:ext uri="{FF2B5EF4-FFF2-40B4-BE49-F238E27FC236}">
                <a16:creationId xmlns:a16="http://schemas.microsoft.com/office/drawing/2014/main" id="{31AC847C-8CA7-4CB6-9123-3DE715CA3343}"/>
              </a:ext>
            </a:extLst>
          </p:cNvPr>
          <p:cNvSpPr>
            <a:spLocks noGrp="1"/>
          </p:cNvSpPr>
          <p:nvPr>
            <p:ph idx="1"/>
          </p:nvPr>
        </p:nvSpPr>
        <p:spPr>
          <a:xfrm>
            <a:off x="0" y="1905000"/>
            <a:ext cx="9144000" cy="4953000"/>
          </a:xfrm>
        </p:spPr>
        <p:txBody>
          <a:bodyPr/>
          <a:lstStyle/>
          <a:p>
            <a:pPr marL="0" indent="0" algn="ctr">
              <a:buFont typeface="Wingdings 2" panose="05020102010507070707" pitchFamily="18" charset="2"/>
              <a:buNone/>
              <a:defRPr/>
            </a:pPr>
            <a:r>
              <a:rPr lang="en-US" sz="2400" dirty="0">
                <a:solidFill>
                  <a:srgbClr val="FF7C80"/>
                </a:solidFill>
              </a:rPr>
              <a:t>Have  your science  booklet  out  on  your  desk</a:t>
            </a:r>
          </a:p>
          <a:p>
            <a:pPr>
              <a:buFont typeface="Wingdings 2" panose="05020102010507070707" pitchFamily="18" charset="2"/>
              <a:buAutoNum type="arabicPeriod"/>
              <a:defRPr/>
            </a:pPr>
            <a:r>
              <a:rPr lang="en-US" sz="2400" dirty="0"/>
              <a:t>What do  you  feel  you  struggled  with  on the  Unit  8 part  2 test?</a:t>
            </a:r>
          </a:p>
          <a:p>
            <a:pPr>
              <a:buFont typeface="Wingdings 2" panose="05020102010507070707" pitchFamily="18" charset="2"/>
              <a:buAutoNum type="arabicPeriod"/>
              <a:defRPr/>
            </a:pPr>
            <a:r>
              <a:rPr lang="en-US" sz="2400" dirty="0"/>
              <a:t>What do you think  you did well  on?</a:t>
            </a:r>
          </a:p>
          <a:p>
            <a:pPr>
              <a:buFont typeface="Wingdings 2" panose="05020102010507070707" pitchFamily="18" charset="2"/>
              <a:buAutoNum type="arabicPeriod"/>
              <a:defRPr/>
            </a:pPr>
            <a:r>
              <a:rPr lang="en-US" sz="2400" dirty="0"/>
              <a:t>How could you “change the  world”  based  on  what you  learned in  Unit 8 Part 2?</a:t>
            </a:r>
          </a:p>
          <a:p>
            <a:pPr>
              <a:buFont typeface="Wingdings 2" panose="05020102010507070707" pitchFamily="18" charset="2"/>
              <a:buAutoNum type="arabicPeriod"/>
              <a:defRPr/>
            </a:pPr>
            <a:r>
              <a:rPr lang="en-US" sz="2400" dirty="0"/>
              <a:t>What Unit did you chose to focus  on during  our review?  Why?</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0B4F-0E6B-4757-A726-B1A8B08F2D6F}"/>
              </a:ext>
            </a:extLst>
          </p:cNvPr>
          <p:cNvSpPr>
            <a:spLocks noGrp="1"/>
          </p:cNvSpPr>
          <p:nvPr>
            <p:ph type="title"/>
          </p:nvPr>
        </p:nvSpPr>
        <p:spPr/>
        <p:txBody>
          <a:bodyPr/>
          <a:lstStyle/>
          <a:p>
            <a:pPr>
              <a:defRPr/>
            </a:pPr>
            <a:r>
              <a:rPr lang="en-US" dirty="0"/>
              <a:t>Do Now 5.10.19</a:t>
            </a:r>
          </a:p>
        </p:txBody>
      </p:sp>
      <p:sp>
        <p:nvSpPr>
          <p:cNvPr id="3" name="Content Placeholder 2">
            <a:extLst>
              <a:ext uri="{FF2B5EF4-FFF2-40B4-BE49-F238E27FC236}">
                <a16:creationId xmlns:a16="http://schemas.microsoft.com/office/drawing/2014/main" id="{B7170179-82BE-4C86-ACC7-8F754F41A23A}"/>
              </a:ext>
            </a:extLst>
          </p:cNvPr>
          <p:cNvSpPr>
            <a:spLocks noGrp="1"/>
          </p:cNvSpPr>
          <p:nvPr>
            <p:ph idx="1"/>
          </p:nvPr>
        </p:nvSpPr>
        <p:spPr>
          <a:xfrm>
            <a:off x="0" y="1905000"/>
            <a:ext cx="9067800" cy="4800600"/>
          </a:xfrm>
        </p:spPr>
        <p:txBody>
          <a:bodyPr/>
          <a:lstStyle/>
          <a:p>
            <a:pPr marL="0" indent="0" algn="ctr">
              <a:buFont typeface="Wingdings 2" panose="05020102010507070707" pitchFamily="18" charset="2"/>
              <a:buNone/>
              <a:defRPr/>
            </a:pPr>
            <a:r>
              <a:rPr lang="en-US" sz="2400" dirty="0">
                <a:solidFill>
                  <a:srgbClr val="FF7C80"/>
                </a:solidFill>
              </a:rPr>
              <a:t>Grab an  article from the  front  counter</a:t>
            </a:r>
          </a:p>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sections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5!</a:t>
            </a:r>
          </a:p>
          <a:p>
            <a:pPr marL="0" indent="0" algn="ctr">
              <a:buFont typeface="Wingdings 2" panose="05020102010507070707" pitchFamily="18" charset="2"/>
              <a:buNone/>
              <a:defRPr/>
            </a:pPr>
            <a:r>
              <a:rPr lang="en-US" sz="2400" dirty="0">
                <a:solidFill>
                  <a:schemeClr val="accent6">
                    <a:lumMod val="60000"/>
                    <a:lumOff val="40000"/>
                  </a:schemeClr>
                </a:solidFill>
              </a:rPr>
              <a:t>Your science booklet is your ticket INTO the door when we go to the lab, so have it ready.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D495FC92-1149-4A77-93BA-B137A96157E4}"/>
              </a:ext>
            </a:extLst>
          </p:cNvPr>
          <p:cNvSpPr>
            <a:spLocks noGrp="1" noChangeArrowheads="1"/>
          </p:cNvSpPr>
          <p:nvPr>
            <p:ph type="title"/>
          </p:nvPr>
        </p:nvSpPr>
        <p:spPr/>
        <p:txBody>
          <a:bodyPr/>
          <a:lstStyle/>
          <a:p>
            <a:pPr eaLnBrk="1" fontAlgn="auto" hangingPunct="1">
              <a:spcAft>
                <a:spcPts val="0"/>
              </a:spcAft>
              <a:defRPr/>
            </a:pPr>
            <a:r>
              <a:rPr lang="en-US" altLang="en-US">
                <a:ea typeface="+mj-ea"/>
              </a:rPr>
              <a:t>Maintain Culture</a:t>
            </a:r>
          </a:p>
        </p:txBody>
      </p:sp>
      <p:sp>
        <p:nvSpPr>
          <p:cNvPr id="156675" name="Rectangle 3">
            <a:extLst>
              <a:ext uri="{FF2B5EF4-FFF2-40B4-BE49-F238E27FC236}">
                <a16:creationId xmlns:a16="http://schemas.microsoft.com/office/drawing/2014/main" id="{F45C30A6-AD5C-4B69-8F8B-2F66789171DC}"/>
              </a:ext>
            </a:extLst>
          </p:cNvPr>
          <p:cNvSpPr>
            <a:spLocks noGrp="1" noChangeArrowheads="1"/>
          </p:cNvSpPr>
          <p:nvPr>
            <p:ph idx="1"/>
          </p:nvPr>
        </p:nvSpPr>
        <p:spPr>
          <a:xfrm>
            <a:off x="809625" y="2222500"/>
            <a:ext cx="7524750" cy="3636963"/>
          </a:xfrm>
        </p:spPr>
        <p:txBody>
          <a:bodyPr/>
          <a:lstStyle/>
          <a:p>
            <a:pPr marL="430213" indent="-323850" eaLnBrk="1" fontAlgn="auto" hangingPunct="1">
              <a:buSzPct val="45000"/>
              <a:buFont typeface="Wingdings" panose="05000000000000000000" pitchFamily="2"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altLang="en-US" dirty="0">
                <a:latin typeface="Constantia" panose="02030602050306030303" pitchFamily="18" charset="0"/>
                <a:ea typeface="Constantia" panose="02030602050306030303" pitchFamily="18" charset="0"/>
                <a:cs typeface="Constantia" panose="02030602050306030303" pitchFamily="18" charset="0"/>
              </a:rPr>
              <a:t>Give 100%</a:t>
            </a:r>
          </a:p>
          <a:p>
            <a:pPr marL="430213" indent="-323850" eaLnBrk="1" fontAlgn="auto" hangingPunct="1">
              <a:buSzPct val="45000"/>
              <a:buFont typeface="Wingdings" panose="05000000000000000000" pitchFamily="2"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altLang="en-US" dirty="0">
                <a:latin typeface="Constantia" panose="02030602050306030303" pitchFamily="18" charset="0"/>
                <a:ea typeface="Constantia" panose="02030602050306030303" pitchFamily="18" charset="0"/>
                <a:cs typeface="Constantia" panose="02030602050306030303" pitchFamily="18" charset="0"/>
              </a:rPr>
              <a:t>Give Praise or a Hand when asked</a:t>
            </a:r>
          </a:p>
          <a:p>
            <a:pPr marL="430213" indent="-323850" eaLnBrk="1" fontAlgn="auto" hangingPunct="1">
              <a:buSzPct val="45000"/>
              <a:buFont typeface="Wingdings" panose="05000000000000000000" pitchFamily="2"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altLang="en-US" dirty="0" err="1">
                <a:latin typeface="Constantia" panose="02030602050306030303" pitchFamily="18" charset="0"/>
                <a:ea typeface="Constantia" panose="02030602050306030303" pitchFamily="18" charset="0"/>
                <a:cs typeface="Constantia" panose="02030602050306030303" pitchFamily="18" charset="0"/>
              </a:rPr>
              <a:t>Comprende</a:t>
            </a:r>
            <a:r>
              <a:rPr lang="en-US" altLang="en-US" dirty="0">
                <a:latin typeface="Constantia" panose="02030602050306030303" pitchFamily="18" charset="0"/>
                <a:ea typeface="Constantia" panose="02030602050306030303" pitchFamily="18" charset="0"/>
                <a:cs typeface="Constantia" panose="02030602050306030303" pitchFamily="18" charset="0"/>
              </a:rPr>
              <a:t>? </a:t>
            </a:r>
            <a:r>
              <a:rPr lang="en-US" altLang="en-US" dirty="0" err="1">
                <a:latin typeface="Constantia" panose="02030602050306030303" pitchFamily="18" charset="0"/>
                <a:ea typeface="Constantia" panose="02030602050306030303" pitchFamily="18" charset="0"/>
                <a:cs typeface="Constantia" panose="02030602050306030303" pitchFamily="18" charset="0"/>
              </a:rPr>
              <a:t>Comprondo</a:t>
            </a:r>
            <a:r>
              <a:rPr lang="en-US" altLang="en-US" dirty="0">
                <a:latin typeface="Constantia" panose="02030602050306030303" pitchFamily="18" charset="0"/>
                <a:ea typeface="Constantia" panose="02030602050306030303" pitchFamily="18" charset="0"/>
                <a:cs typeface="Constantia" panose="02030602050306030303" pitchFamily="18" charset="0"/>
              </a:rPr>
              <a:t>?</a:t>
            </a:r>
          </a:p>
          <a:p>
            <a:pPr marL="430213" indent="-323850" eaLnBrk="1" fontAlgn="auto" hangingPunct="1">
              <a:buSzPct val="45000"/>
              <a:buFont typeface="Wingdings" panose="05000000000000000000" pitchFamily="2"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altLang="en-US" dirty="0">
                <a:latin typeface="Constantia" panose="02030602050306030303" pitchFamily="18" charset="0"/>
                <a:ea typeface="Constantia" panose="02030602050306030303" pitchFamily="18" charset="0"/>
                <a:cs typeface="Constantia" panose="02030602050306030303" pitchFamily="18" charset="0"/>
              </a:rPr>
              <a:t>No Distractions</a:t>
            </a:r>
          </a:p>
          <a:p>
            <a:pPr marL="430213" indent="-323850" eaLnBrk="1" fontAlgn="auto" hangingPunct="1">
              <a:buSzPct val="45000"/>
              <a:buFont typeface="Wingdings" panose="05000000000000000000" pitchFamily="2"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altLang="en-US" dirty="0">
                <a:latin typeface="Constantia" panose="02030602050306030303" pitchFamily="18" charset="0"/>
              </a:rPr>
              <a:t>Bathroom procedures/Pencil sharpening</a:t>
            </a:r>
          </a:p>
          <a:p>
            <a:pPr marL="430213" indent="-323850" eaLnBrk="1" fontAlgn="auto" hangingPunct="1">
              <a:buSzPct val="45000"/>
              <a:buFont typeface="Wingdings" panose="05000000000000000000" pitchFamily="2"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altLang="en-US" dirty="0">
                <a:latin typeface="Constantia" panose="02030602050306030303" pitchFamily="18" charset="0"/>
              </a:rPr>
              <a:t>Transition and Lunch procedures</a:t>
            </a:r>
            <a:endParaRPr lang="en-US" altLang="en-US"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7AB1506D-9FB3-4F88-B230-614F30A36DF1}"/>
              </a:ext>
            </a:extLst>
          </p:cNvPr>
          <p:cNvSpPr>
            <a:spLocks noGrp="1"/>
          </p:cNvSpPr>
          <p:nvPr>
            <p:ph type="title"/>
          </p:nvPr>
        </p:nvSpPr>
        <p:spPr/>
        <p:txBody>
          <a:bodyPr/>
          <a:lstStyle/>
          <a:p>
            <a:pPr eaLnBrk="1" fontAlgn="auto" hangingPunct="1">
              <a:spcAft>
                <a:spcPts val="0"/>
              </a:spcAft>
              <a:defRPr/>
            </a:pPr>
            <a:r>
              <a:rPr lang="en-US" altLang="en-US">
                <a:ea typeface="+mj-ea"/>
              </a:rPr>
              <a:t>How to be Awesome</a:t>
            </a:r>
          </a:p>
        </p:txBody>
      </p:sp>
      <p:sp>
        <p:nvSpPr>
          <p:cNvPr id="3" name="Content Placeholder 2">
            <a:extLst>
              <a:ext uri="{FF2B5EF4-FFF2-40B4-BE49-F238E27FC236}">
                <a16:creationId xmlns:a16="http://schemas.microsoft.com/office/drawing/2014/main" id="{808438A2-BF2C-4338-9C5F-4D6DE955093D}"/>
              </a:ext>
            </a:extLst>
          </p:cNvPr>
          <p:cNvSpPr>
            <a:spLocks noGrp="1"/>
          </p:cNvSpPr>
          <p:nvPr>
            <p:ph idx="1"/>
          </p:nvPr>
        </p:nvSpPr>
        <p:spPr>
          <a:xfrm>
            <a:off x="1143000" y="2286000"/>
            <a:ext cx="7772400" cy="4114800"/>
          </a:xfrm>
        </p:spPr>
        <p:txBody>
          <a:bodyPr/>
          <a:lstStyle/>
          <a:p>
            <a:pPr marL="430213" indent="-323850" eaLnBrk="1" fontAlgn="auto" hangingPunct="1">
              <a:buSzPct val="45000"/>
              <a:buFont typeface="Wingdings" charset="0"/>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sz="2000" dirty="0">
                <a:latin typeface="Constantia"/>
                <a:cs typeface="Constantia"/>
              </a:rPr>
              <a:t>Arrival and Exit Procedures</a:t>
            </a:r>
          </a:p>
          <a:p>
            <a:pPr marL="1484313" lvl="1" indent="-568325" eaLnBrk="1" fontAlgn="auto" hangingPunct="1">
              <a:buFont typeface="Times New Roman" charset="0"/>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sz="2000" dirty="0">
                <a:latin typeface="Constantia"/>
                <a:cs typeface="Constantia"/>
              </a:rPr>
              <a:t>Hold on to trash until end of class</a:t>
            </a:r>
          </a:p>
          <a:p>
            <a:pPr marL="430213" indent="-323850" eaLnBrk="1" fontAlgn="auto" hangingPunct="1">
              <a:buSzPct val="45000"/>
              <a:buFont typeface="Wingdings" charset="0"/>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sz="2000" dirty="0">
                <a:latin typeface="Constantia"/>
                <a:cs typeface="Constantia"/>
              </a:rPr>
              <a:t>Sense of Urgency</a:t>
            </a:r>
          </a:p>
          <a:p>
            <a:pPr marL="430213" indent="-323850" eaLnBrk="1" fontAlgn="auto" hangingPunct="1">
              <a:buSzPct val="45000"/>
              <a:buFont typeface="Wingdings" charset="0"/>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sz="2000" dirty="0">
                <a:latin typeface="Constantia"/>
                <a:cs typeface="Constantia"/>
              </a:rPr>
              <a:t>Turn in ALL work on time</a:t>
            </a:r>
          </a:p>
          <a:p>
            <a:pPr marL="1484313" lvl="1" indent="-568325" eaLnBrk="1" fontAlgn="auto" hangingPunct="1">
              <a:buFont typeface="Times New Roman" charset="0"/>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sz="2000" dirty="0">
                <a:latin typeface="Constantia"/>
                <a:cs typeface="Constantia"/>
              </a:rPr>
              <a:t>1 day late: Highest grade 90%</a:t>
            </a:r>
          </a:p>
          <a:p>
            <a:pPr marL="1484313" lvl="1" indent="-568325" eaLnBrk="1" fontAlgn="auto" hangingPunct="1">
              <a:buFont typeface="Times New Roman" charset="0"/>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sz="2000" dirty="0">
                <a:latin typeface="Constantia"/>
                <a:cs typeface="Constantia"/>
              </a:rPr>
              <a:t>If homework in locker, still late</a:t>
            </a:r>
          </a:p>
          <a:p>
            <a:pPr marL="1484313" lvl="1" indent="-568325" eaLnBrk="1" fontAlgn="auto" hangingPunct="1">
              <a:buFont typeface="Times New Roman" charset="0"/>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sz="2000" dirty="0">
                <a:latin typeface="Constantia"/>
                <a:cs typeface="Constantia"/>
              </a:rPr>
              <a:t>No locker during class</a:t>
            </a:r>
          </a:p>
          <a:p>
            <a:pPr marL="430213" indent="-323850" eaLnBrk="1" fontAlgn="auto" hangingPunct="1">
              <a:buSzPct val="45000"/>
              <a:buFont typeface="Wingdings" charset="0"/>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sz="2000" dirty="0">
                <a:latin typeface="Constantia"/>
                <a:cs typeface="Constantia"/>
              </a:rPr>
              <a:t>Communication</a:t>
            </a:r>
          </a:p>
          <a:p>
            <a:pPr marL="430213" indent="-323850" eaLnBrk="1" fontAlgn="auto" hangingPunct="1">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en-US" sz="2000" dirty="0">
                <a:latin typeface="Constantia"/>
                <a:cs typeface="Constantia"/>
              </a:rPr>
              <a:t>***Each teacher may have different expectations</a:t>
            </a:r>
          </a:p>
          <a:p>
            <a:pPr eaLnBrk="1" fontAlgn="auto" hangingPunct="1">
              <a:buFont typeface="Wingdings 2" charset="2"/>
              <a:buChar char=""/>
              <a:defRPr/>
            </a:pPr>
            <a:endParaRPr lang="en-US"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7BB2-89B0-48D4-845B-850E6949FC33}"/>
              </a:ext>
            </a:extLst>
          </p:cNvPr>
          <p:cNvSpPr>
            <a:spLocks noGrp="1"/>
          </p:cNvSpPr>
          <p:nvPr>
            <p:ph type="title"/>
          </p:nvPr>
        </p:nvSpPr>
        <p:spPr>
          <a:xfrm>
            <a:off x="608013" y="447675"/>
            <a:ext cx="7927975" cy="969963"/>
          </a:xfrm>
        </p:spPr>
        <p:txBody>
          <a:bodyPr/>
          <a:lstStyle/>
          <a:p>
            <a:pPr eaLnBrk="1" fontAlgn="auto" hangingPunct="1">
              <a:spcAft>
                <a:spcPts val="0"/>
              </a:spcAft>
              <a:defRPr/>
            </a:pPr>
            <a:r>
              <a:rPr lang="en-US" dirty="0"/>
              <a:t>Bathroom Procedures</a:t>
            </a:r>
          </a:p>
        </p:txBody>
      </p:sp>
      <p:sp>
        <p:nvSpPr>
          <p:cNvPr id="3" name="Content Placeholder 2">
            <a:extLst>
              <a:ext uri="{FF2B5EF4-FFF2-40B4-BE49-F238E27FC236}">
                <a16:creationId xmlns:a16="http://schemas.microsoft.com/office/drawing/2014/main" id="{818115A9-1140-467C-B455-D52E95932E5B}"/>
              </a:ext>
            </a:extLst>
          </p:cNvPr>
          <p:cNvSpPr>
            <a:spLocks noGrp="1"/>
          </p:cNvSpPr>
          <p:nvPr>
            <p:ph idx="1"/>
          </p:nvPr>
        </p:nvSpPr>
        <p:spPr>
          <a:xfrm>
            <a:off x="614363" y="2222500"/>
            <a:ext cx="7915275" cy="3636963"/>
          </a:xfrm>
        </p:spPr>
        <p:txBody>
          <a:bodyPr/>
          <a:lstStyle/>
          <a:p>
            <a:pPr eaLnBrk="1" fontAlgn="auto" hangingPunct="1">
              <a:buFont typeface="Wingdings 2" charset="2"/>
              <a:buChar char=""/>
              <a:defRPr/>
            </a:pPr>
            <a:r>
              <a:rPr lang="en-US" sz="1500" dirty="0"/>
              <a:t>You will get restroom passes to put in your agenda</a:t>
            </a:r>
          </a:p>
          <a:p>
            <a:pPr eaLnBrk="1" fontAlgn="auto" hangingPunct="1">
              <a:buFont typeface="Wingdings 2" charset="2"/>
              <a:buChar char=""/>
              <a:defRPr/>
            </a:pPr>
            <a:r>
              <a:rPr lang="en-US" sz="1500" dirty="0"/>
              <a:t>Bathroom is only to be used 5 </a:t>
            </a:r>
            <a:r>
              <a:rPr lang="en-US" sz="1500" dirty="0" err="1"/>
              <a:t>mins</a:t>
            </a:r>
            <a:r>
              <a:rPr lang="en-US" sz="1500" dirty="0"/>
              <a:t> after class has started, when the teacher is not speaking, and not within 5 </a:t>
            </a:r>
            <a:r>
              <a:rPr lang="en-US" sz="1500" dirty="0" err="1"/>
              <a:t>mins</a:t>
            </a:r>
            <a:r>
              <a:rPr lang="en-US" sz="1500" dirty="0"/>
              <a:t> of leaving class</a:t>
            </a:r>
          </a:p>
          <a:p>
            <a:pPr eaLnBrk="1" fontAlgn="auto" hangingPunct="1">
              <a:buFont typeface="Wingdings 2" charset="2"/>
              <a:buChar char=""/>
              <a:defRPr/>
            </a:pPr>
            <a:r>
              <a:rPr lang="en-US" sz="1500" dirty="0"/>
              <a:t>The only time you can use the bathroom during transitions is during homeroom, or during locker break between 3</a:t>
            </a:r>
            <a:r>
              <a:rPr lang="en-US" sz="1500" baseline="30000" dirty="0"/>
              <a:t>rd</a:t>
            </a:r>
            <a:r>
              <a:rPr lang="en-US" sz="1500" dirty="0"/>
              <a:t> and 4</a:t>
            </a:r>
            <a:r>
              <a:rPr lang="en-US" sz="1500" baseline="30000" dirty="0"/>
              <a:t>th</a:t>
            </a:r>
            <a:r>
              <a:rPr lang="en-US" sz="1500" dirty="0"/>
              <a:t> period</a:t>
            </a:r>
          </a:p>
          <a:p>
            <a:pPr eaLnBrk="1" fontAlgn="auto" hangingPunct="1">
              <a:buFont typeface="Wingdings 2" charset="2"/>
              <a:buChar char=""/>
              <a:defRPr/>
            </a:pPr>
            <a:r>
              <a:rPr lang="en-US" sz="1500" dirty="0"/>
              <a:t>You CANNOT use the restroom in between periods during transitions. Will result in an automatic SILENT LUNCH!</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61E2-C0AC-47EF-B594-80D7F977EADE}"/>
              </a:ext>
            </a:extLst>
          </p:cNvPr>
          <p:cNvSpPr>
            <a:spLocks noGrp="1"/>
          </p:cNvSpPr>
          <p:nvPr>
            <p:ph type="title"/>
          </p:nvPr>
        </p:nvSpPr>
        <p:spPr/>
        <p:txBody>
          <a:bodyPr/>
          <a:lstStyle/>
          <a:p>
            <a:pPr eaLnBrk="1" fontAlgn="auto" hangingPunct="1">
              <a:spcAft>
                <a:spcPts val="0"/>
              </a:spcAft>
              <a:defRPr/>
            </a:pPr>
            <a:r>
              <a:rPr lang="en-US" dirty="0">
                <a:ea typeface="+mj-ea"/>
              </a:rPr>
              <a:t>Who are you?</a:t>
            </a:r>
          </a:p>
        </p:txBody>
      </p:sp>
      <p:sp>
        <p:nvSpPr>
          <p:cNvPr id="3" name="Content Placeholder 2">
            <a:extLst>
              <a:ext uri="{FF2B5EF4-FFF2-40B4-BE49-F238E27FC236}">
                <a16:creationId xmlns:a16="http://schemas.microsoft.com/office/drawing/2014/main" id="{C6DCA4FC-D408-4393-895D-ED0938210E04}"/>
              </a:ext>
            </a:extLst>
          </p:cNvPr>
          <p:cNvSpPr>
            <a:spLocks noGrp="1"/>
          </p:cNvSpPr>
          <p:nvPr>
            <p:ph idx="1"/>
          </p:nvPr>
        </p:nvSpPr>
        <p:spPr>
          <a:xfrm>
            <a:off x="809625" y="2222500"/>
            <a:ext cx="7524750" cy="3636963"/>
          </a:xfrm>
        </p:spPr>
        <p:txBody>
          <a:bodyPr/>
          <a:lstStyle/>
          <a:p>
            <a:pPr eaLnBrk="1" fontAlgn="auto" hangingPunct="1">
              <a:buFont typeface="Wingdings 2" charset="2"/>
              <a:buChar char=""/>
              <a:defRPr/>
            </a:pPr>
            <a:r>
              <a:rPr lang="en-US" sz="2800" dirty="0"/>
              <a:t>Read the question on your egg to your neighbors and answer it yourself. </a:t>
            </a:r>
          </a:p>
          <a:p>
            <a:pPr eaLnBrk="1" fontAlgn="auto" hangingPunct="1">
              <a:buFont typeface="Wingdings 2" charset="2"/>
              <a:buChar char=""/>
              <a:defRPr/>
            </a:pPr>
            <a:r>
              <a:rPr lang="en-US" sz="2800" dirty="0"/>
              <a:t>Ask your neighbors the same question</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2DCA-8D2A-4C39-BEE8-7611CD288EB4}"/>
              </a:ext>
            </a:extLst>
          </p:cNvPr>
          <p:cNvSpPr>
            <a:spLocks noGrp="1"/>
          </p:cNvSpPr>
          <p:nvPr>
            <p:ph type="title"/>
          </p:nvPr>
        </p:nvSpPr>
        <p:spPr>
          <a:xfrm>
            <a:off x="608013" y="447675"/>
            <a:ext cx="7927975" cy="969963"/>
          </a:xfrm>
        </p:spPr>
        <p:txBody>
          <a:bodyPr/>
          <a:lstStyle/>
          <a:p>
            <a:pPr eaLnBrk="1" fontAlgn="auto" hangingPunct="1">
              <a:spcAft>
                <a:spcPts val="0"/>
              </a:spcAft>
              <a:defRPr/>
            </a:pPr>
            <a:r>
              <a:rPr lang="en-US" dirty="0"/>
              <a:t>Safety</a:t>
            </a:r>
          </a:p>
        </p:txBody>
      </p:sp>
      <p:sp>
        <p:nvSpPr>
          <p:cNvPr id="3" name="Content Placeholder 2">
            <a:extLst>
              <a:ext uri="{FF2B5EF4-FFF2-40B4-BE49-F238E27FC236}">
                <a16:creationId xmlns:a16="http://schemas.microsoft.com/office/drawing/2014/main" id="{60665AD0-1DDA-4E99-8232-049E143F2289}"/>
              </a:ext>
            </a:extLst>
          </p:cNvPr>
          <p:cNvSpPr>
            <a:spLocks noGrp="1"/>
          </p:cNvSpPr>
          <p:nvPr>
            <p:ph idx="1"/>
          </p:nvPr>
        </p:nvSpPr>
        <p:spPr>
          <a:xfrm>
            <a:off x="614363" y="2222500"/>
            <a:ext cx="7915275" cy="3636963"/>
          </a:xfrm>
        </p:spPr>
        <p:txBody>
          <a:bodyPr/>
          <a:lstStyle/>
          <a:p>
            <a:pPr eaLnBrk="1" fontAlgn="auto" hangingPunct="1">
              <a:buFont typeface="Wingdings 2" charset="2"/>
              <a:buChar char=""/>
              <a:defRPr/>
            </a:pPr>
            <a:r>
              <a:rPr lang="en-US" sz="1800" dirty="0"/>
              <a:t>Fire Drills: Immediately get up, push in your chair and head out to LANE 10 in the back parking lot. Line up on the white line in a single file line and wait for Mrs. </a:t>
            </a:r>
            <a:r>
              <a:rPr lang="en-US" sz="1800" dirty="0" err="1"/>
              <a:t>DWills</a:t>
            </a:r>
            <a:r>
              <a:rPr lang="en-US" sz="1800" dirty="0"/>
              <a:t> to get out there if she isn’t already.</a:t>
            </a:r>
          </a:p>
          <a:p>
            <a:pPr eaLnBrk="1" fontAlgn="auto" hangingPunct="1">
              <a:buFont typeface="Wingdings 2" charset="2"/>
              <a:buChar char=""/>
              <a:defRPr/>
            </a:pPr>
            <a:r>
              <a:rPr lang="en-US" sz="1800" dirty="0"/>
              <a:t>All drills are SILENT! If you cannot follow the rules during an emergency drill, it will result in at least one day of SILENT LUNCH.</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AD5371AB-5EC6-4747-9EFD-A1285B48AD96}"/>
              </a:ext>
            </a:extLst>
          </p:cNvPr>
          <p:cNvSpPr>
            <a:spLocks noGrp="1" noChangeArrowheads="1"/>
          </p:cNvSpPr>
          <p:nvPr>
            <p:ph type="title"/>
          </p:nvPr>
        </p:nvSpPr>
        <p:spPr>
          <a:xfrm>
            <a:off x="1371600" y="457200"/>
            <a:ext cx="7391400" cy="1143000"/>
          </a:xfrm>
        </p:spPr>
        <p:txBody>
          <a:bodyPr/>
          <a:lstStyle/>
          <a:p>
            <a:pPr eaLnBrk="1" fontAlgn="auto" hangingPunct="1">
              <a:spcAft>
                <a:spcPts val="0"/>
              </a:spcAft>
              <a:defRPr/>
            </a:pPr>
            <a:r>
              <a:rPr lang="en-US" altLang="en-US" dirty="0">
                <a:ea typeface="+mj-ea"/>
              </a:rPr>
              <a:t>Circle Map: Frames of Reference</a:t>
            </a:r>
          </a:p>
        </p:txBody>
      </p:sp>
      <p:sp>
        <p:nvSpPr>
          <p:cNvPr id="169987" name="Rectangle 3">
            <a:extLst>
              <a:ext uri="{FF2B5EF4-FFF2-40B4-BE49-F238E27FC236}">
                <a16:creationId xmlns:a16="http://schemas.microsoft.com/office/drawing/2014/main" id="{4C796018-A1B5-4567-9661-494E4F505D7E}"/>
              </a:ext>
            </a:extLst>
          </p:cNvPr>
          <p:cNvSpPr>
            <a:spLocks noGrp="1" noChangeArrowheads="1"/>
          </p:cNvSpPr>
          <p:nvPr>
            <p:ph idx="1"/>
          </p:nvPr>
        </p:nvSpPr>
        <p:spPr>
          <a:xfrm>
            <a:off x="960438" y="2170113"/>
            <a:ext cx="3856037" cy="4383087"/>
          </a:xfrm>
        </p:spPr>
        <p:txBody>
          <a:bodyPr/>
          <a:lstStyle/>
          <a:p>
            <a:pPr eaLnBrk="1" fontAlgn="auto" hangingPunct="1">
              <a:buFont typeface="Wingdings 2" charset="2"/>
              <a:buChar char=""/>
              <a:defRPr/>
            </a:pPr>
            <a:r>
              <a:rPr lang="en-US" altLang="en-US" sz="2800" b="1" dirty="0">
                <a:solidFill>
                  <a:srgbClr val="FF0000"/>
                </a:solidFill>
              </a:rPr>
              <a:t>So what so why?</a:t>
            </a:r>
          </a:p>
          <a:p>
            <a:pPr eaLnBrk="1" fontAlgn="auto" hangingPunct="1">
              <a:buFont typeface="Wingdings 2" charset="2"/>
              <a:buChar char=""/>
              <a:defRPr/>
            </a:pPr>
            <a:r>
              <a:rPr lang="en-US" altLang="en-US" sz="2800" b="1" dirty="0">
                <a:solidFill>
                  <a:srgbClr val="0000CC"/>
                </a:solidFill>
              </a:rPr>
              <a:t>Point of View</a:t>
            </a:r>
          </a:p>
          <a:p>
            <a:pPr eaLnBrk="1" fontAlgn="auto" hangingPunct="1">
              <a:buFont typeface="Wingdings 2" charset="2"/>
              <a:buChar char=""/>
              <a:defRPr/>
            </a:pPr>
            <a:r>
              <a:rPr lang="en-US" altLang="en-US" sz="2800" b="1" dirty="0">
                <a:solidFill>
                  <a:srgbClr val="00CC66"/>
                </a:solidFill>
              </a:rPr>
              <a:t>Sources</a:t>
            </a:r>
            <a:endParaRPr lang="en-US" altLang="en-US" sz="2800" dirty="0">
              <a:solidFill>
                <a:srgbClr val="00CC66"/>
              </a:solidFill>
            </a:endParaRPr>
          </a:p>
        </p:txBody>
      </p:sp>
      <p:pic>
        <p:nvPicPr>
          <p:cNvPr id="108548" name="Picture 5">
            <a:extLst>
              <a:ext uri="{FF2B5EF4-FFF2-40B4-BE49-F238E27FC236}">
                <a16:creationId xmlns:a16="http://schemas.microsoft.com/office/drawing/2014/main" id="{949DF043-B903-40FF-8481-855835CCF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62100"/>
            <a:ext cx="39433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8549" name="Straight Connector 2">
            <a:extLst>
              <a:ext uri="{FF2B5EF4-FFF2-40B4-BE49-F238E27FC236}">
                <a16:creationId xmlns:a16="http://schemas.microsoft.com/office/drawing/2014/main" id="{7C3976F8-7FCF-40F0-98FD-16A49D01E7E1}"/>
              </a:ext>
            </a:extLst>
          </p:cNvPr>
          <p:cNvCxnSpPr>
            <a:cxnSpLocks noChangeShapeType="1"/>
          </p:cNvCxnSpPr>
          <p:nvPr/>
        </p:nvCxnSpPr>
        <p:spPr bwMode="auto">
          <a:xfrm flipV="1">
            <a:off x="7000875" y="1447800"/>
            <a:ext cx="0" cy="17526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8550" name="Straight Connector 7">
            <a:extLst>
              <a:ext uri="{FF2B5EF4-FFF2-40B4-BE49-F238E27FC236}">
                <a16:creationId xmlns:a16="http://schemas.microsoft.com/office/drawing/2014/main" id="{055DA81F-12EF-4499-BB94-029DA517794B}"/>
              </a:ext>
            </a:extLst>
          </p:cNvPr>
          <p:cNvCxnSpPr>
            <a:cxnSpLocks noChangeShapeType="1"/>
          </p:cNvCxnSpPr>
          <p:nvPr/>
        </p:nvCxnSpPr>
        <p:spPr bwMode="auto">
          <a:xfrm flipV="1">
            <a:off x="6991350" y="3886200"/>
            <a:ext cx="0" cy="17526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8551" name="Straight Connector 8">
            <a:extLst>
              <a:ext uri="{FF2B5EF4-FFF2-40B4-BE49-F238E27FC236}">
                <a16:creationId xmlns:a16="http://schemas.microsoft.com/office/drawing/2014/main" id="{D36D319D-FDF6-45AE-8278-2C58A2C24B54}"/>
              </a:ext>
            </a:extLst>
          </p:cNvPr>
          <p:cNvCxnSpPr>
            <a:cxnSpLocks noChangeShapeType="1"/>
            <a:endCxn id="108548" idx="3"/>
          </p:cNvCxnSpPr>
          <p:nvPr/>
        </p:nvCxnSpPr>
        <p:spPr bwMode="auto">
          <a:xfrm>
            <a:off x="7391400" y="3533775"/>
            <a:ext cx="15811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8552" name="Straight Connector 10">
            <a:extLst>
              <a:ext uri="{FF2B5EF4-FFF2-40B4-BE49-F238E27FC236}">
                <a16:creationId xmlns:a16="http://schemas.microsoft.com/office/drawing/2014/main" id="{17B73AEC-CECB-4D56-9D13-55E18885FA30}"/>
              </a:ext>
            </a:extLst>
          </p:cNvPr>
          <p:cNvCxnSpPr>
            <a:cxnSpLocks noChangeShapeType="1"/>
          </p:cNvCxnSpPr>
          <p:nvPr/>
        </p:nvCxnSpPr>
        <p:spPr bwMode="auto">
          <a:xfrm flipH="1">
            <a:off x="4800600" y="3533775"/>
            <a:ext cx="18288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4E54-C843-4263-A9D0-74A987FF4B65}"/>
              </a:ext>
            </a:extLst>
          </p:cNvPr>
          <p:cNvSpPr>
            <a:spLocks noGrp="1"/>
          </p:cNvSpPr>
          <p:nvPr>
            <p:ph type="title"/>
          </p:nvPr>
        </p:nvSpPr>
        <p:spPr/>
        <p:txBody>
          <a:bodyPr/>
          <a:lstStyle/>
          <a:p>
            <a:pPr>
              <a:defRPr/>
            </a:pPr>
            <a:r>
              <a:rPr lang="en-US" dirty="0"/>
              <a:t>Do Now</a:t>
            </a:r>
          </a:p>
        </p:txBody>
      </p:sp>
      <p:sp>
        <p:nvSpPr>
          <p:cNvPr id="3" name="Content Placeholder 2">
            <a:extLst>
              <a:ext uri="{FF2B5EF4-FFF2-40B4-BE49-F238E27FC236}">
                <a16:creationId xmlns:a16="http://schemas.microsoft.com/office/drawing/2014/main" id="{A2EF3EF1-C66E-413D-89B6-3AC8160BAC26}"/>
              </a:ext>
            </a:extLst>
          </p:cNvPr>
          <p:cNvSpPr>
            <a:spLocks noGrp="1"/>
          </p:cNvSpPr>
          <p:nvPr>
            <p:ph idx="1"/>
          </p:nvPr>
        </p:nvSpPr>
        <p:spPr>
          <a:xfrm>
            <a:off x="457200" y="1417638"/>
            <a:ext cx="8534400" cy="5211762"/>
          </a:xfrm>
        </p:spPr>
        <p:txBody>
          <a:bodyPr/>
          <a:lstStyle/>
          <a:p>
            <a:pPr marL="0" indent="0" algn="ctr">
              <a:buNone/>
              <a:defRPr/>
            </a:pPr>
            <a:r>
              <a:rPr lang="en-US" sz="2400" dirty="0">
                <a:solidFill>
                  <a:srgbClr val="00B0F0"/>
                </a:solidFill>
              </a:rPr>
              <a:t>Have your circle map out on your desk for Mrs. </a:t>
            </a:r>
            <a:r>
              <a:rPr lang="en-US" sz="2400" dirty="0" err="1">
                <a:solidFill>
                  <a:srgbClr val="00B0F0"/>
                </a:solidFill>
              </a:rPr>
              <a:t>Dwills</a:t>
            </a:r>
            <a:r>
              <a:rPr lang="en-US" sz="2400" dirty="0">
                <a:solidFill>
                  <a:srgbClr val="00B0F0"/>
                </a:solidFill>
              </a:rPr>
              <a:t> to check</a:t>
            </a:r>
          </a:p>
          <a:p>
            <a:pPr marL="0" indent="0">
              <a:buNone/>
              <a:defRPr/>
            </a:pPr>
            <a:r>
              <a:rPr lang="en-US" sz="2000" dirty="0"/>
              <a:t>Come up with an idea to CHANGE THE WORLD!!</a:t>
            </a:r>
          </a:p>
          <a:p>
            <a:pPr lvl="1">
              <a:defRPr/>
            </a:pPr>
            <a:r>
              <a:rPr lang="en-US" sz="1800" dirty="0"/>
              <a:t>1. Come up with a problem that you see that you feel strongly about</a:t>
            </a:r>
          </a:p>
          <a:p>
            <a:pPr lvl="1">
              <a:defRPr/>
            </a:pPr>
            <a:r>
              <a:rPr lang="en-US" sz="1800" dirty="0"/>
              <a:t>2. Come up with one solution that you think would work</a:t>
            </a:r>
          </a:p>
          <a:p>
            <a:pPr lvl="1">
              <a:defRPr/>
            </a:pPr>
            <a:r>
              <a:rPr lang="en-US" sz="1800" dirty="0"/>
              <a:t>3. Now come up with two other solutions that may work too</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8DBF-779D-4BF5-82D8-47E75A9FE3C2}"/>
              </a:ext>
            </a:extLst>
          </p:cNvPr>
          <p:cNvSpPr>
            <a:spLocks noGrp="1"/>
          </p:cNvSpPr>
          <p:nvPr>
            <p:ph type="title"/>
          </p:nvPr>
        </p:nvSpPr>
        <p:spPr/>
        <p:txBody>
          <a:bodyPr/>
          <a:lstStyle/>
          <a:p>
            <a:pPr>
              <a:defRPr/>
            </a:pPr>
            <a:r>
              <a:rPr lang="en-US" dirty="0"/>
              <a:t>Quick Reminders</a:t>
            </a:r>
          </a:p>
        </p:txBody>
      </p:sp>
      <p:sp>
        <p:nvSpPr>
          <p:cNvPr id="3" name="Content Placeholder 2">
            <a:extLst>
              <a:ext uri="{FF2B5EF4-FFF2-40B4-BE49-F238E27FC236}">
                <a16:creationId xmlns:a16="http://schemas.microsoft.com/office/drawing/2014/main" id="{8410F690-1FE9-4CA0-9E2B-03F353C71362}"/>
              </a:ext>
            </a:extLst>
          </p:cNvPr>
          <p:cNvSpPr>
            <a:spLocks noGrp="1"/>
          </p:cNvSpPr>
          <p:nvPr>
            <p:ph idx="1"/>
          </p:nvPr>
        </p:nvSpPr>
        <p:spPr>
          <a:xfrm>
            <a:off x="809625" y="2222500"/>
            <a:ext cx="7524750" cy="3636963"/>
          </a:xfrm>
        </p:spPr>
        <p:txBody>
          <a:bodyPr/>
          <a:lstStyle/>
          <a:p>
            <a:pPr>
              <a:defRPr/>
            </a:pPr>
            <a:r>
              <a:rPr lang="en-US" dirty="0"/>
              <a:t>Make sure you have turned in your GREEN syllabus</a:t>
            </a:r>
          </a:p>
          <a:p>
            <a:pPr>
              <a:defRPr/>
            </a:pPr>
            <a:r>
              <a:rPr lang="en-US" dirty="0"/>
              <a:t>Make sure you have turned in your PINK flipped classroom</a:t>
            </a:r>
          </a:p>
          <a:p>
            <a:pPr>
              <a:defRPr/>
            </a:pPr>
            <a:r>
              <a:rPr lang="en-US" dirty="0"/>
              <a:t>Make sure you have turned in your YELLOW lab safety sheet</a:t>
            </a:r>
          </a:p>
          <a:p>
            <a:pPr>
              <a:defRPr/>
            </a:pPr>
            <a:r>
              <a:rPr lang="en-US" dirty="0" err="1"/>
              <a:t>Edpuzzle</a:t>
            </a:r>
            <a:r>
              <a:rPr lang="en-US" dirty="0"/>
              <a:t> video one was due MONDAY</a:t>
            </a:r>
          </a:p>
          <a:p>
            <a:pPr>
              <a:defRPr/>
            </a:pPr>
            <a:r>
              <a:rPr lang="en-US" dirty="0"/>
              <a:t>Lab Safety Project is due MONDAY</a:t>
            </a:r>
          </a:p>
          <a:p>
            <a:pPr>
              <a:defRPr/>
            </a:pPr>
            <a:r>
              <a:rPr lang="en-US" dirty="0"/>
              <a:t>Circle Map should be turned in today </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E576-C15C-4A02-95C8-6FC008286261}"/>
              </a:ext>
            </a:extLst>
          </p:cNvPr>
          <p:cNvSpPr>
            <a:spLocks noGrp="1"/>
          </p:cNvSpPr>
          <p:nvPr>
            <p:ph type="title"/>
          </p:nvPr>
        </p:nvSpPr>
        <p:spPr/>
        <p:txBody>
          <a:bodyPr/>
          <a:lstStyle/>
          <a:p>
            <a:pPr>
              <a:defRPr/>
            </a:pPr>
            <a:r>
              <a:rPr lang="en-US" dirty="0"/>
              <a:t>Stations</a:t>
            </a:r>
          </a:p>
        </p:txBody>
      </p:sp>
      <p:sp>
        <p:nvSpPr>
          <p:cNvPr id="3" name="Content Placeholder 2">
            <a:extLst>
              <a:ext uri="{FF2B5EF4-FFF2-40B4-BE49-F238E27FC236}">
                <a16:creationId xmlns:a16="http://schemas.microsoft.com/office/drawing/2014/main" id="{2C412EA7-CF9E-4AD9-9159-F9EB441D34B0}"/>
              </a:ext>
            </a:extLst>
          </p:cNvPr>
          <p:cNvSpPr>
            <a:spLocks noGrp="1"/>
          </p:cNvSpPr>
          <p:nvPr>
            <p:ph idx="1"/>
          </p:nvPr>
        </p:nvSpPr>
        <p:spPr>
          <a:xfrm>
            <a:off x="305175" y="2133600"/>
            <a:ext cx="8029200" cy="2666999"/>
          </a:xfrm>
        </p:spPr>
        <p:txBody>
          <a:bodyPr numCol="2">
            <a:normAutofit/>
          </a:bodyPr>
          <a:lstStyle/>
          <a:p>
            <a:pPr marL="0" indent="0" algn="ctr">
              <a:buFont typeface="Wingdings 2" panose="05020102010507070707" pitchFamily="18" charset="2"/>
              <a:buNone/>
              <a:defRPr/>
            </a:pPr>
            <a:r>
              <a:rPr lang="en-US" u="sng" dirty="0"/>
              <a:t>If you have turned in your Lab Safety Contract</a:t>
            </a:r>
          </a:p>
          <a:p>
            <a:pPr>
              <a:defRPr/>
            </a:pPr>
            <a:r>
              <a:rPr lang="en-US" dirty="0"/>
              <a:t>You will complete the toothpick lab then complete the back of your lab sheet for practice</a:t>
            </a:r>
          </a:p>
          <a:p>
            <a:pPr marL="0" indent="0">
              <a:buFont typeface="Wingdings 2" panose="05020102010507070707" pitchFamily="18" charset="2"/>
              <a:buNone/>
              <a:defRPr/>
            </a:pPr>
            <a:endParaRPr lang="en-US" dirty="0"/>
          </a:p>
          <a:p>
            <a:pPr marL="0" indent="0">
              <a:buFont typeface="Wingdings 2" panose="05020102010507070707" pitchFamily="18" charset="2"/>
              <a:buNone/>
              <a:defRPr/>
            </a:pPr>
            <a:endParaRPr lang="en-US" dirty="0"/>
          </a:p>
          <a:p>
            <a:pPr marL="0" indent="0" algn="ctr">
              <a:buFont typeface="Wingdings 2" panose="05020102010507070707" pitchFamily="18" charset="2"/>
              <a:buNone/>
              <a:defRPr/>
            </a:pPr>
            <a:r>
              <a:rPr lang="en-US" dirty="0"/>
              <a:t>I</a:t>
            </a:r>
            <a:r>
              <a:rPr lang="en-US" u="sng" dirty="0"/>
              <a:t>f you have NOT turned in your Lab Safety Contract</a:t>
            </a:r>
          </a:p>
          <a:p>
            <a:pPr>
              <a:defRPr/>
            </a:pPr>
            <a:r>
              <a:rPr lang="en-US" dirty="0"/>
              <a:t>You will complete the Hogwarts practice and Lab Equipment practice</a:t>
            </a:r>
          </a:p>
        </p:txBody>
      </p:sp>
      <p:sp>
        <p:nvSpPr>
          <p:cNvPr id="116740" name="TextBox 3">
            <a:extLst>
              <a:ext uri="{FF2B5EF4-FFF2-40B4-BE49-F238E27FC236}">
                <a16:creationId xmlns:a16="http://schemas.microsoft.com/office/drawing/2014/main" id="{FC7112DB-CC79-4077-AF52-4F16AA67377F}"/>
              </a:ext>
            </a:extLst>
          </p:cNvPr>
          <p:cNvSpPr txBox="1">
            <a:spLocks noChangeArrowheads="1"/>
          </p:cNvSpPr>
          <p:nvPr/>
        </p:nvSpPr>
        <p:spPr bwMode="auto">
          <a:xfrm>
            <a:off x="846138" y="5181600"/>
            <a:ext cx="7215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accent1"/>
              </a:buClr>
              <a:buFont typeface="Wingdings 2" panose="05020102010507070707" pitchFamily="18" charset="2"/>
              <a:buChar char=""/>
              <a:defRPr>
                <a:solidFill>
                  <a:schemeClr val="tx1"/>
                </a:solidFill>
                <a:latin typeface="Century Gothic" panose="020B0502020202020204" pitchFamily="34" charset="0"/>
              </a:defRPr>
            </a:lvl1pPr>
            <a:lvl2pPr marL="742950" indent="-285750">
              <a:spcBef>
                <a:spcPct val="20000"/>
              </a:spcBef>
              <a:spcAft>
                <a:spcPts val="600"/>
              </a:spcAft>
              <a:buClr>
                <a:schemeClr val="accent1"/>
              </a:buClr>
              <a:buFont typeface="Wingdings 2" panose="05020102010507070707" pitchFamily="18" charset="2"/>
              <a:buChar char=""/>
              <a:defRPr sz="1600">
                <a:solidFill>
                  <a:schemeClr val="tx1"/>
                </a:solidFill>
                <a:latin typeface="Century Gothic" panose="020B0502020202020204" pitchFamily="34" charset="0"/>
              </a:defRPr>
            </a:lvl2pPr>
            <a:lvl3pPr marL="1143000" indent="-228600">
              <a:spcBef>
                <a:spcPct val="20000"/>
              </a:spcBef>
              <a:spcAft>
                <a:spcPts val="600"/>
              </a:spcAft>
              <a:buClr>
                <a:schemeClr val="accent1"/>
              </a:buClr>
              <a:buFont typeface="Wingdings 2" panose="05020102010507070707" pitchFamily="18" charset="2"/>
              <a:buChar char=""/>
              <a:defRPr sz="1400">
                <a:solidFill>
                  <a:schemeClr val="tx1"/>
                </a:solidFill>
                <a:latin typeface="Century Gothic" panose="020B0502020202020204" pitchFamily="34" charset="0"/>
              </a:defRPr>
            </a:lvl3pPr>
            <a:lvl4pPr marL="16002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4pPr>
            <a:lvl5pPr marL="2057400" indent="-22860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5pPr>
            <a:lvl6pPr marL="25146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6pPr>
            <a:lvl7pPr marL="29718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7pPr>
            <a:lvl8pPr marL="34290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8pPr>
            <a:lvl9pPr marL="3886200" indent="-228600" eaLnBrk="0" fontAlgn="base" hangingPunct="0">
              <a:spcBef>
                <a:spcPct val="20000"/>
              </a:spcBef>
              <a:spcAft>
                <a:spcPts val="600"/>
              </a:spcAft>
              <a:buClr>
                <a:schemeClr val="accent1"/>
              </a:buClr>
              <a:buFont typeface="Wingdings 2" panose="05020102010507070707" pitchFamily="18" charset="2"/>
              <a:buChar char=""/>
              <a:defRPr sz="1200">
                <a:solidFill>
                  <a:schemeClr val="tx1"/>
                </a:solidFill>
                <a:latin typeface="Century Gothic" panose="020B0502020202020204" pitchFamily="34" charset="0"/>
              </a:defRPr>
            </a:lvl9pPr>
          </a:lstStyle>
          <a:p>
            <a:pPr>
              <a:spcBef>
                <a:spcPct val="0"/>
              </a:spcBef>
              <a:spcAft>
                <a:spcPct val="0"/>
              </a:spcAft>
              <a:buClrTx/>
              <a:buFontTx/>
              <a:buNone/>
            </a:pPr>
            <a:r>
              <a:rPr lang="en-US" altLang="en-US">
                <a:latin typeface="Times New Roman" panose="02020603050405020304" pitchFamily="18" charset="0"/>
              </a:rPr>
              <a:t>If you finish, you may complete a phone hologram lab </a:t>
            </a:r>
            <a:r>
              <a:rPr lang="en-US" altLang="en-US">
                <a:latin typeface="Times New Roman" panose="02020603050405020304" pitchFamily="18" charset="0"/>
                <a:sym typeface="Wingdings" panose="05000000000000000000" pitchFamily="2" charset="2"/>
              </a:rPr>
              <a:t></a:t>
            </a:r>
            <a:endParaRPr lang="en-US" altLang="en-US">
              <a:latin typeface="Times New Roman" panose="02020603050405020304" pitchFamily="18" charset="0"/>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5733-9CEA-4BF2-956E-E14433AEE134}"/>
              </a:ext>
            </a:extLst>
          </p:cNvPr>
          <p:cNvSpPr>
            <a:spLocks noGrp="1"/>
          </p:cNvSpPr>
          <p:nvPr>
            <p:ph type="title"/>
          </p:nvPr>
        </p:nvSpPr>
        <p:spPr/>
        <p:txBody>
          <a:bodyPr/>
          <a:lstStyle/>
          <a:p>
            <a:pPr>
              <a:defRPr/>
            </a:pPr>
            <a:r>
              <a:rPr lang="en-US" dirty="0"/>
              <a:t>In conclusion…</a:t>
            </a:r>
          </a:p>
        </p:txBody>
      </p:sp>
      <p:sp>
        <p:nvSpPr>
          <p:cNvPr id="3" name="Content Placeholder 2">
            <a:extLst>
              <a:ext uri="{FF2B5EF4-FFF2-40B4-BE49-F238E27FC236}">
                <a16:creationId xmlns:a16="http://schemas.microsoft.com/office/drawing/2014/main" id="{E17646D9-3603-4AA5-92BE-7445A00D5BBD}"/>
              </a:ext>
            </a:extLst>
          </p:cNvPr>
          <p:cNvSpPr>
            <a:spLocks noGrp="1"/>
          </p:cNvSpPr>
          <p:nvPr>
            <p:ph idx="1"/>
          </p:nvPr>
        </p:nvSpPr>
        <p:spPr>
          <a:xfrm>
            <a:off x="809625" y="2222500"/>
            <a:ext cx="7524750" cy="3636963"/>
          </a:xfrm>
        </p:spPr>
        <p:txBody>
          <a:bodyPr/>
          <a:lstStyle/>
          <a:p>
            <a:pPr>
              <a:defRPr/>
            </a:pPr>
            <a:r>
              <a:rPr lang="en-US" dirty="0">
                <a:hlinkClick r:id="rId3"/>
              </a:rPr>
              <a:t>https://www.youtube.com/watch?v=AWtRadR4zYM</a:t>
            </a:r>
            <a:r>
              <a:rPr lang="en-US" dirty="0"/>
              <a:t> </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9ADA-CCF1-4C97-8E92-7336C793CB62}"/>
              </a:ext>
            </a:extLst>
          </p:cNvPr>
          <p:cNvSpPr>
            <a:spLocks noGrp="1"/>
          </p:cNvSpPr>
          <p:nvPr>
            <p:ph type="title"/>
          </p:nvPr>
        </p:nvSpPr>
        <p:spPr/>
        <p:txBody>
          <a:bodyPr/>
          <a:lstStyle/>
          <a:p>
            <a:pPr>
              <a:defRPr/>
            </a:pPr>
            <a:r>
              <a:rPr lang="en-US" dirty="0"/>
              <a:t>Do Now</a:t>
            </a:r>
          </a:p>
        </p:txBody>
      </p:sp>
      <p:sp>
        <p:nvSpPr>
          <p:cNvPr id="3" name="Content Placeholder 2">
            <a:extLst>
              <a:ext uri="{FF2B5EF4-FFF2-40B4-BE49-F238E27FC236}">
                <a16:creationId xmlns:a16="http://schemas.microsoft.com/office/drawing/2014/main" id="{05A081D3-E23D-423A-A945-F01F06837FF8}"/>
              </a:ext>
            </a:extLst>
          </p:cNvPr>
          <p:cNvSpPr>
            <a:spLocks noGrp="1"/>
          </p:cNvSpPr>
          <p:nvPr>
            <p:ph idx="1"/>
          </p:nvPr>
        </p:nvSpPr>
        <p:spPr>
          <a:xfrm>
            <a:off x="76200" y="2209800"/>
            <a:ext cx="8610600" cy="4254500"/>
          </a:xfrm>
        </p:spPr>
        <p:txBody>
          <a:bodyPr>
            <a:noAutofit/>
          </a:bodyPr>
          <a:lstStyle/>
          <a:p>
            <a:pPr marL="0" indent="0">
              <a:buFont typeface="Wingdings 2" panose="05020102010507070707" pitchFamily="18" charset="2"/>
              <a:buNone/>
              <a:defRPr/>
            </a:pPr>
            <a:r>
              <a:rPr lang="en-US" sz="2400" dirty="0"/>
              <a:t>1. What do you think the most important lab safety rule is? Why?</a:t>
            </a:r>
          </a:p>
          <a:p>
            <a:pPr marL="0" indent="0">
              <a:buFont typeface="Wingdings 2" panose="05020102010507070707" pitchFamily="18" charset="2"/>
              <a:buNone/>
              <a:defRPr/>
            </a:pPr>
            <a:r>
              <a:rPr lang="en-US" sz="2400" dirty="0"/>
              <a:t>2. What rule do you think is going to be hardest for you to follow? Why?</a:t>
            </a:r>
          </a:p>
          <a:p>
            <a:pPr marL="0" indent="0">
              <a:buFont typeface="Wingdings 2" panose="05020102010507070707" pitchFamily="18" charset="2"/>
              <a:buNone/>
              <a:defRPr/>
            </a:pPr>
            <a:r>
              <a:rPr lang="en-US" sz="2400" dirty="0"/>
              <a:t>3. What sort of rules do you think we should have for using technology at school? Try to come up with at least 5</a:t>
            </a:r>
          </a:p>
          <a:p>
            <a:pPr marL="0" indent="0">
              <a:buFont typeface="Wingdings 2" panose="05020102010507070707" pitchFamily="18" charset="2"/>
              <a:buNone/>
              <a:defRPr/>
            </a:pPr>
            <a:r>
              <a:rPr lang="en-US" sz="2400" dirty="0"/>
              <a:t>4. What are you looking forward to most in 6</a:t>
            </a:r>
            <a:r>
              <a:rPr lang="en-US" sz="2400" baseline="30000" dirty="0"/>
              <a:t>th</a:t>
            </a:r>
            <a:r>
              <a:rPr lang="en-US" sz="2400" dirty="0"/>
              <a:t> grade?</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567F-D47C-424C-B6CB-8AE59C639B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38532F-09C9-4879-AF89-3BE447978A2E}"/>
              </a:ext>
            </a:extLst>
          </p:cNvPr>
          <p:cNvSpPr>
            <a:spLocks noGrp="1"/>
          </p:cNvSpPr>
          <p:nvPr>
            <p:ph idx="1"/>
          </p:nvPr>
        </p:nvSpPr>
        <p:spPr/>
        <p:txBody>
          <a:bodyPr/>
          <a:lstStyle/>
          <a:p>
            <a:r>
              <a:rPr lang="en-US" dirty="0">
                <a:solidFill>
                  <a:srgbClr val="000000"/>
                </a:solidFill>
                <a:latin typeface="Times New Roman" panose="02020603050405020304" pitchFamily="18" charset="0"/>
              </a:rPr>
              <a:t> </a:t>
            </a:r>
            <a:r>
              <a:rPr lang="en-US" dirty="0"/>
              <a:t> </a:t>
            </a:r>
          </a:p>
        </p:txBody>
      </p:sp>
      <p:pic>
        <p:nvPicPr>
          <p:cNvPr id="5" name="Picture 4">
            <a:extLst>
              <a:ext uri="{FF2B5EF4-FFF2-40B4-BE49-F238E27FC236}">
                <a16:creationId xmlns:a16="http://schemas.microsoft.com/office/drawing/2014/main" id="{E8759001-71DC-4837-AA63-50403BA6B691}"/>
              </a:ext>
            </a:extLst>
          </p:cNvPr>
          <p:cNvPicPr>
            <a:picLocks noChangeAspect="1"/>
          </p:cNvPicPr>
          <p:nvPr/>
        </p:nvPicPr>
        <p:blipFill>
          <a:blip r:embed="rId2"/>
          <a:stretch>
            <a:fillRect/>
          </a:stretch>
        </p:blipFill>
        <p:spPr>
          <a:xfrm>
            <a:off x="0" y="561109"/>
            <a:ext cx="9144000" cy="5735782"/>
          </a:xfrm>
          <a:prstGeom prst="rect">
            <a:avLst/>
          </a:prstGeom>
        </p:spPr>
      </p:pic>
    </p:spTree>
    <p:extLst>
      <p:ext uri="{BB962C8B-B14F-4D97-AF65-F5344CB8AC3E}">
        <p14:creationId xmlns:p14="http://schemas.microsoft.com/office/powerpoint/2010/main" val="3462398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69A01-75E8-4F59-B126-5F9FBCFCB3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2A8554-E770-4DA9-B7A3-5E181658C8BB}"/>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CA902363-1528-4839-8698-B2A6EBCEF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0"/>
            <a:ext cx="9144000" cy="577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71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081A-AB40-43DB-8E34-7746BFEB5B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5FAACB-3B59-4129-926F-210E0A7E8599}"/>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267F7F87-EC5F-4E90-9F97-784F10DE5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4188"/>
            <a:ext cx="9144000" cy="588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05EB4E20-8F87-4819-9540-6C9CA493EAAD}"/>
              </a:ext>
            </a:extLst>
          </p:cNvPr>
          <p:cNvSpPr>
            <a:spLocks noGrp="1" noChangeArrowheads="1"/>
          </p:cNvSpPr>
          <p:nvPr>
            <p:ph type="ctrTitle"/>
          </p:nvPr>
        </p:nvSpPr>
        <p:spPr>
          <a:xfrm>
            <a:off x="808038" y="1449388"/>
            <a:ext cx="7527925" cy="2970212"/>
          </a:xfrm>
        </p:spPr>
        <p:txBody>
          <a:bodyPr/>
          <a:lstStyle/>
          <a:p>
            <a:pPr algn="ctr" eaLnBrk="1" fontAlgn="auto" hangingPunct="1">
              <a:spcAft>
                <a:spcPts val="0"/>
              </a:spcAft>
              <a:defRPr/>
            </a:pPr>
            <a:r>
              <a:rPr lang="en-US" altLang="en-US" dirty="0">
                <a:ea typeface="+mj-ea"/>
              </a:rPr>
              <a:t>Mrs. Dudek Williams</a:t>
            </a:r>
          </a:p>
        </p:txBody>
      </p:sp>
      <p:sp>
        <p:nvSpPr>
          <p:cNvPr id="138243" name="Rectangle 3">
            <a:extLst>
              <a:ext uri="{FF2B5EF4-FFF2-40B4-BE49-F238E27FC236}">
                <a16:creationId xmlns:a16="http://schemas.microsoft.com/office/drawing/2014/main" id="{91B6C374-A6F1-4874-82DE-2F9761298A1E}"/>
              </a:ext>
            </a:extLst>
          </p:cNvPr>
          <p:cNvSpPr>
            <a:spLocks noGrp="1" noChangeArrowheads="1"/>
          </p:cNvSpPr>
          <p:nvPr>
            <p:ph type="subTitle" idx="1"/>
          </p:nvPr>
        </p:nvSpPr>
        <p:spPr>
          <a:xfrm>
            <a:off x="808038" y="5281613"/>
            <a:ext cx="7527925" cy="434975"/>
          </a:xfrm>
        </p:spPr>
        <p:txBody>
          <a:bodyPr/>
          <a:lstStyle/>
          <a:p>
            <a:pPr algn="ctr" eaLnBrk="1" fontAlgn="auto" hangingPunct="1">
              <a:buFont typeface="Wingdings 2" charset="2"/>
              <a:buNone/>
              <a:defRPr/>
            </a:pPr>
            <a:r>
              <a:rPr lang="en-US" altLang="en-US"/>
              <a:t>6th grade Earth Science</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A1FB-D702-426A-8CF4-789B5217F3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61F5E8-434A-4BA3-BBA5-E3AE56B0D28D}"/>
              </a:ext>
            </a:extLst>
          </p:cNvPr>
          <p:cNvSpPr>
            <a:spLocks noGrp="1"/>
          </p:cNvSpPr>
          <p:nvPr>
            <p:ph idx="1"/>
          </p:nvPr>
        </p:nvSpPr>
        <p:spPr/>
        <p:txBody>
          <a:bodyPr/>
          <a:lstStyle/>
          <a:p>
            <a:endParaRPr lang="en-US"/>
          </a:p>
        </p:txBody>
      </p:sp>
      <p:pic>
        <p:nvPicPr>
          <p:cNvPr id="3074" name="Picture 2">
            <a:extLst>
              <a:ext uri="{FF2B5EF4-FFF2-40B4-BE49-F238E27FC236}">
                <a16:creationId xmlns:a16="http://schemas.microsoft.com/office/drawing/2014/main" id="{862F831D-F438-430E-B635-E2239259F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552450"/>
            <a:ext cx="9115425" cy="575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756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65EB-771F-4783-A872-85D2163A3D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BF40AA-360E-46C7-97E6-18D8ABE79FC1}"/>
              </a:ext>
            </a:extLst>
          </p:cNvPr>
          <p:cNvSpPr>
            <a:spLocks noGrp="1"/>
          </p:cNvSpPr>
          <p:nvPr>
            <p:ph idx="1"/>
          </p:nvPr>
        </p:nvSpPr>
        <p:spPr/>
        <p:txBody>
          <a:bodyPr/>
          <a:lstStyle/>
          <a:p>
            <a:endParaRPr lang="en-US"/>
          </a:p>
        </p:txBody>
      </p:sp>
      <p:pic>
        <p:nvPicPr>
          <p:cNvPr id="4098" name="Picture 2">
            <a:extLst>
              <a:ext uri="{FF2B5EF4-FFF2-40B4-BE49-F238E27FC236}">
                <a16:creationId xmlns:a16="http://schemas.microsoft.com/office/drawing/2014/main" id="{B607CDC8-1A67-47B3-BBDE-D9F4803FC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25"/>
            <a:ext cx="9144000" cy="574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699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04A6-C34E-49AC-9FC1-FE9CB72FDF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1368CF-F686-4F6B-9E4E-EDBFAC140E17}"/>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A28D8129-9589-480D-9E53-6DD621C72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25"/>
            <a:ext cx="9144000" cy="587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53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1307-EDBC-4C98-8F3A-729C02E17A11}"/>
              </a:ext>
            </a:extLst>
          </p:cNvPr>
          <p:cNvSpPr>
            <a:spLocks noGrp="1"/>
          </p:cNvSpPr>
          <p:nvPr>
            <p:ph type="title"/>
          </p:nvPr>
        </p:nvSpPr>
        <p:spPr/>
        <p:txBody>
          <a:bodyPr/>
          <a:lstStyle/>
          <a:p>
            <a:r>
              <a:rPr lang="en-US" dirty="0"/>
              <a:t>Lab Safety Quiz</a:t>
            </a:r>
          </a:p>
        </p:txBody>
      </p:sp>
      <p:sp>
        <p:nvSpPr>
          <p:cNvPr id="3" name="Content Placeholder 2">
            <a:extLst>
              <a:ext uri="{FF2B5EF4-FFF2-40B4-BE49-F238E27FC236}">
                <a16:creationId xmlns:a16="http://schemas.microsoft.com/office/drawing/2014/main" id="{9EDD6018-CB2B-446D-9CDD-7F2AA0FB2E41}"/>
              </a:ext>
            </a:extLst>
          </p:cNvPr>
          <p:cNvSpPr>
            <a:spLocks noGrp="1"/>
          </p:cNvSpPr>
          <p:nvPr>
            <p:ph idx="1"/>
          </p:nvPr>
        </p:nvSpPr>
        <p:spPr>
          <a:xfrm>
            <a:off x="0" y="1905000"/>
            <a:ext cx="9143999" cy="4953000"/>
          </a:xfrm>
        </p:spPr>
        <p:txBody>
          <a:bodyPr/>
          <a:lstStyle/>
          <a:p>
            <a:r>
              <a:rPr lang="en-US" sz="3600" dirty="0"/>
              <a:t>Go to </a:t>
            </a:r>
            <a:r>
              <a:rPr lang="en-US" sz="3600" dirty="0">
                <a:hlinkClick r:id="rId2"/>
              </a:rPr>
              <a:t>www.Socrative.com</a:t>
            </a:r>
            <a:r>
              <a:rPr lang="en-US" sz="3600" dirty="0"/>
              <a:t> (or click on the Socrative app)</a:t>
            </a:r>
          </a:p>
          <a:p>
            <a:r>
              <a:rPr lang="en-US" sz="3600" dirty="0"/>
              <a:t>Click on ‘student login’</a:t>
            </a:r>
          </a:p>
          <a:p>
            <a:r>
              <a:rPr lang="en-US" sz="3600" dirty="0"/>
              <a:t>Room Name: </a:t>
            </a:r>
            <a:r>
              <a:rPr lang="en-US" sz="3600" dirty="0" err="1"/>
              <a:t>MrsDwills</a:t>
            </a:r>
            <a:r>
              <a:rPr lang="en-US" sz="3600" dirty="0"/>
              <a:t> (doesn’t matter if it is capitalized or not</a:t>
            </a:r>
            <a:r>
              <a:rPr lang="en-US" dirty="0"/>
              <a:t>)</a:t>
            </a:r>
          </a:p>
        </p:txBody>
      </p:sp>
    </p:spTree>
    <p:extLst>
      <p:ext uri="{BB962C8B-B14F-4D97-AF65-F5344CB8AC3E}">
        <p14:creationId xmlns:p14="http://schemas.microsoft.com/office/powerpoint/2010/main" val="3040404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7A19-DD90-4866-9BB5-782CDC73B9BF}"/>
              </a:ext>
            </a:extLst>
          </p:cNvPr>
          <p:cNvSpPr>
            <a:spLocks noGrp="1"/>
          </p:cNvSpPr>
          <p:nvPr>
            <p:ph type="title"/>
          </p:nvPr>
        </p:nvSpPr>
        <p:spPr/>
        <p:txBody>
          <a:bodyPr/>
          <a:lstStyle/>
          <a:p>
            <a:pPr>
              <a:defRPr/>
            </a:pPr>
            <a:r>
              <a:rPr lang="en-US" dirty="0"/>
              <a:t>Do Now</a:t>
            </a:r>
          </a:p>
        </p:txBody>
      </p:sp>
      <p:sp>
        <p:nvSpPr>
          <p:cNvPr id="3" name="Content Placeholder 2">
            <a:extLst>
              <a:ext uri="{FF2B5EF4-FFF2-40B4-BE49-F238E27FC236}">
                <a16:creationId xmlns:a16="http://schemas.microsoft.com/office/drawing/2014/main" id="{D84E70F1-3367-45CF-A0A2-B719B6F4DCC3}"/>
              </a:ext>
            </a:extLst>
          </p:cNvPr>
          <p:cNvSpPr>
            <a:spLocks noGrp="1"/>
          </p:cNvSpPr>
          <p:nvPr>
            <p:ph idx="1"/>
          </p:nvPr>
        </p:nvSpPr>
        <p:spPr>
          <a:xfrm>
            <a:off x="304800" y="2133600"/>
            <a:ext cx="8534400" cy="4635500"/>
          </a:xfrm>
        </p:spPr>
        <p:txBody>
          <a:bodyPr>
            <a:noAutofit/>
          </a:bodyPr>
          <a:lstStyle/>
          <a:p>
            <a:pPr marL="0" indent="0" algn="ctr">
              <a:buNone/>
              <a:defRPr/>
            </a:pPr>
            <a:r>
              <a:rPr lang="en-US" sz="2800" dirty="0">
                <a:solidFill>
                  <a:srgbClr val="00B0F0"/>
                </a:solidFill>
              </a:rPr>
              <a:t>Have your Lab Safety Scientist out on your desk</a:t>
            </a:r>
          </a:p>
          <a:p>
            <a:pPr>
              <a:buFont typeface="Wingdings 2" panose="05020102010507070707" pitchFamily="18" charset="2"/>
              <a:buAutoNum type="arabicPeriod"/>
              <a:defRPr/>
            </a:pPr>
            <a:r>
              <a:rPr lang="en-US" sz="2800" dirty="0"/>
              <a:t>When can you use your locker?</a:t>
            </a:r>
          </a:p>
          <a:p>
            <a:pPr>
              <a:buFont typeface="Wingdings 2" panose="05020102010507070707" pitchFamily="18" charset="2"/>
              <a:buAutoNum type="arabicPeriod"/>
              <a:defRPr/>
            </a:pPr>
            <a:r>
              <a:rPr lang="en-US" sz="2800" dirty="0"/>
              <a:t>When can you use the restroom?</a:t>
            </a:r>
          </a:p>
          <a:p>
            <a:pPr>
              <a:buFont typeface="Wingdings 2" panose="05020102010507070707" pitchFamily="18" charset="2"/>
              <a:buAutoNum type="arabicPeriod"/>
              <a:defRPr/>
            </a:pPr>
            <a:r>
              <a:rPr lang="en-US" sz="2800" dirty="0"/>
              <a:t>When you use the restroom, what must you have with you?</a:t>
            </a:r>
          </a:p>
          <a:p>
            <a:pPr>
              <a:buFont typeface="Wingdings 2" panose="05020102010507070707" pitchFamily="18" charset="2"/>
              <a:buAutoNum type="arabicPeriod"/>
              <a:defRPr/>
            </a:pPr>
            <a:r>
              <a:rPr lang="en-US" sz="2800" dirty="0"/>
              <a:t>What do you think a triple beam balance is? What do you think it’s used for?</a:t>
            </a:r>
          </a:p>
          <a:p>
            <a:pPr>
              <a:buFont typeface="Wingdings 2" panose="05020102010507070707" pitchFamily="18" charset="2"/>
              <a:buAutoNum type="arabicPeriod"/>
              <a:defRPr/>
            </a:pPr>
            <a:r>
              <a:rPr lang="en-US" sz="2800" dirty="0"/>
              <a:t>THINK: What is different between the metric and customary systems?</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057EF-D1EC-4BE8-BCC1-94D9CE554E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94A573-7F95-4E6E-A137-934B22E53E1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CC56A3F-8368-4BDC-B671-107C958E462B}"/>
              </a:ext>
            </a:extLst>
          </p:cNvPr>
          <p:cNvPicPr>
            <a:picLocks noChangeAspect="1"/>
          </p:cNvPicPr>
          <p:nvPr/>
        </p:nvPicPr>
        <p:blipFill>
          <a:blip r:embed="rId2"/>
          <a:stretch>
            <a:fillRect/>
          </a:stretch>
        </p:blipFill>
        <p:spPr>
          <a:xfrm>
            <a:off x="0" y="767861"/>
            <a:ext cx="9144000" cy="5322277"/>
          </a:xfrm>
          <a:prstGeom prst="rect">
            <a:avLst/>
          </a:prstGeom>
        </p:spPr>
      </p:pic>
    </p:spTree>
    <p:extLst>
      <p:ext uri="{BB962C8B-B14F-4D97-AF65-F5344CB8AC3E}">
        <p14:creationId xmlns:p14="http://schemas.microsoft.com/office/powerpoint/2010/main" val="1129787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8A71-61E3-4445-BE03-25407A0C18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7120B1-5EB6-4695-9CBE-D4CDCDDF043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0C51837-5AB3-4E58-96FF-1510315C426B}"/>
              </a:ext>
            </a:extLst>
          </p:cNvPr>
          <p:cNvPicPr>
            <a:picLocks noChangeAspect="1"/>
          </p:cNvPicPr>
          <p:nvPr/>
        </p:nvPicPr>
        <p:blipFill>
          <a:blip r:embed="rId2"/>
          <a:stretch>
            <a:fillRect/>
          </a:stretch>
        </p:blipFill>
        <p:spPr>
          <a:xfrm>
            <a:off x="0" y="1849511"/>
            <a:ext cx="9144000" cy="3789289"/>
          </a:xfrm>
          <a:prstGeom prst="rect">
            <a:avLst/>
          </a:prstGeom>
        </p:spPr>
      </p:pic>
    </p:spTree>
    <p:extLst>
      <p:ext uri="{BB962C8B-B14F-4D97-AF65-F5344CB8AC3E}">
        <p14:creationId xmlns:p14="http://schemas.microsoft.com/office/powerpoint/2010/main" val="1339954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06A7-FAA4-4297-A2E6-28DD8194B4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7FDB30-6025-41F9-99DF-4CD5A5BD269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9CD8EA6-1D2B-4ED3-89F8-70A6B9F8A29E}"/>
              </a:ext>
            </a:extLst>
          </p:cNvPr>
          <p:cNvPicPr>
            <a:picLocks noChangeAspect="1"/>
          </p:cNvPicPr>
          <p:nvPr/>
        </p:nvPicPr>
        <p:blipFill>
          <a:blip r:embed="rId2"/>
          <a:stretch>
            <a:fillRect/>
          </a:stretch>
        </p:blipFill>
        <p:spPr>
          <a:xfrm>
            <a:off x="0" y="1813534"/>
            <a:ext cx="9144000" cy="3230932"/>
          </a:xfrm>
          <a:prstGeom prst="rect">
            <a:avLst/>
          </a:prstGeom>
        </p:spPr>
      </p:pic>
    </p:spTree>
    <p:extLst>
      <p:ext uri="{BB962C8B-B14F-4D97-AF65-F5344CB8AC3E}">
        <p14:creationId xmlns:p14="http://schemas.microsoft.com/office/powerpoint/2010/main" val="867807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9D1C-57B6-49A2-A8BE-49123F496E6B}"/>
              </a:ext>
            </a:extLst>
          </p:cNvPr>
          <p:cNvSpPr>
            <a:spLocks noGrp="1"/>
          </p:cNvSpPr>
          <p:nvPr>
            <p:ph type="title"/>
          </p:nvPr>
        </p:nvSpPr>
        <p:spPr/>
        <p:txBody>
          <a:bodyPr/>
          <a:lstStyle/>
          <a:p>
            <a:r>
              <a:rPr lang="en-US" dirty="0"/>
              <a:t>Do Now 8.9.19</a:t>
            </a:r>
          </a:p>
        </p:txBody>
      </p:sp>
      <p:sp>
        <p:nvSpPr>
          <p:cNvPr id="3" name="Content Placeholder 2">
            <a:extLst>
              <a:ext uri="{FF2B5EF4-FFF2-40B4-BE49-F238E27FC236}">
                <a16:creationId xmlns:a16="http://schemas.microsoft.com/office/drawing/2014/main" id="{976329EC-4170-4BC9-8E6B-2F2B86C0D587}"/>
              </a:ext>
            </a:extLst>
          </p:cNvPr>
          <p:cNvSpPr>
            <a:spLocks noGrp="1"/>
          </p:cNvSpPr>
          <p:nvPr>
            <p:ph idx="1"/>
          </p:nvPr>
        </p:nvSpPr>
        <p:spPr>
          <a:xfrm>
            <a:off x="0" y="1905000"/>
            <a:ext cx="9143999" cy="4953000"/>
          </a:xfrm>
        </p:spPr>
        <p:txBody>
          <a:bodyPr/>
          <a:lstStyle/>
          <a:p>
            <a:pPr marL="0" indent="0" algn="ctr">
              <a:buNone/>
            </a:pPr>
            <a:r>
              <a:rPr lang="en-US" sz="2400" dirty="0">
                <a:solidFill>
                  <a:srgbClr val="00B0F0"/>
                </a:solidFill>
              </a:rPr>
              <a:t>Pick up a copy of this week’s article from the side table</a:t>
            </a:r>
          </a:p>
          <a:p>
            <a:pPr>
              <a:buAutoNum type="arabicPeriod"/>
            </a:pPr>
            <a:r>
              <a:rPr lang="en-US" sz="2800" dirty="0"/>
              <a:t>What did you find interesting or surprising in this week’s article?</a:t>
            </a:r>
          </a:p>
          <a:p>
            <a:pPr>
              <a:buAutoNum type="arabicPeriod"/>
            </a:pPr>
            <a:r>
              <a:rPr lang="en-US" sz="2800" dirty="0"/>
              <a:t>What topics relate to what we have learned in class?</a:t>
            </a:r>
          </a:p>
          <a:p>
            <a:pPr>
              <a:buAutoNum type="arabicPeriod"/>
            </a:pPr>
            <a:r>
              <a:rPr lang="en-US" sz="2800" dirty="0"/>
              <a:t>What section(s) would you like to do further research on? Why?</a:t>
            </a:r>
          </a:p>
          <a:p>
            <a:pPr>
              <a:buAutoNum type="arabicPeriod"/>
            </a:pPr>
            <a:r>
              <a:rPr lang="en-US" sz="2800" dirty="0"/>
              <a:t>Count your neighbor’s “Do </a:t>
            </a:r>
            <a:r>
              <a:rPr lang="en-US" sz="2800" dirty="0" err="1"/>
              <a:t>Nows</a:t>
            </a:r>
            <a:r>
              <a:rPr lang="en-US" sz="2800" dirty="0"/>
              <a:t>”, they should have 5! (8/5, 8/6, 8/7, 8/8, 8/9)</a:t>
            </a:r>
          </a:p>
        </p:txBody>
      </p:sp>
    </p:spTree>
    <p:extLst>
      <p:ext uri="{BB962C8B-B14F-4D97-AF65-F5344CB8AC3E}">
        <p14:creationId xmlns:p14="http://schemas.microsoft.com/office/powerpoint/2010/main" val="455583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85C6-1498-4EA4-9D86-FDE0156BBB88}"/>
              </a:ext>
            </a:extLst>
          </p:cNvPr>
          <p:cNvSpPr>
            <a:spLocks noGrp="1"/>
          </p:cNvSpPr>
          <p:nvPr>
            <p:ph type="title"/>
          </p:nvPr>
        </p:nvSpPr>
        <p:spPr/>
        <p:txBody>
          <a:bodyPr/>
          <a:lstStyle/>
          <a:p>
            <a:pPr>
              <a:defRPr/>
            </a:pPr>
            <a:r>
              <a:rPr lang="en-US" dirty="0"/>
              <a:t>Do Now 8.12.19</a:t>
            </a:r>
          </a:p>
        </p:txBody>
      </p:sp>
      <p:sp>
        <p:nvSpPr>
          <p:cNvPr id="3" name="Content Placeholder 2">
            <a:extLst>
              <a:ext uri="{FF2B5EF4-FFF2-40B4-BE49-F238E27FC236}">
                <a16:creationId xmlns:a16="http://schemas.microsoft.com/office/drawing/2014/main" id="{20E6051C-79E3-475E-BE8F-C5F0E30AB23D}"/>
              </a:ext>
            </a:extLst>
          </p:cNvPr>
          <p:cNvSpPr>
            <a:spLocks noGrp="1"/>
          </p:cNvSpPr>
          <p:nvPr>
            <p:ph idx="1"/>
          </p:nvPr>
        </p:nvSpPr>
        <p:spPr>
          <a:xfrm>
            <a:off x="228600" y="2222500"/>
            <a:ext cx="8610600" cy="4406900"/>
          </a:xfrm>
        </p:spPr>
        <p:txBody>
          <a:bodyPr>
            <a:normAutofit lnSpcReduction="10000"/>
          </a:bodyPr>
          <a:lstStyle/>
          <a:p>
            <a:pPr>
              <a:buFont typeface="Wingdings 2" panose="05020102010507070707" pitchFamily="18" charset="2"/>
              <a:buAutoNum type="arabicPeriod"/>
              <a:defRPr/>
            </a:pPr>
            <a:r>
              <a:rPr lang="en-US" sz="2400" dirty="0"/>
              <a:t>What did you do over the weekend?</a:t>
            </a:r>
          </a:p>
          <a:p>
            <a:pPr>
              <a:buFont typeface="Wingdings 2" panose="05020102010507070707" pitchFamily="18" charset="2"/>
              <a:buAutoNum type="arabicPeriod"/>
              <a:defRPr/>
            </a:pPr>
            <a:r>
              <a:rPr lang="en-US" sz="2400" dirty="0"/>
              <a:t>Now take what you did over the weekend and condense it to ONE word (only ONE!!)</a:t>
            </a:r>
          </a:p>
          <a:p>
            <a:pPr>
              <a:buFont typeface="Wingdings 2" panose="05020102010507070707" pitchFamily="18" charset="2"/>
              <a:buAutoNum type="arabicPeriod"/>
              <a:defRPr/>
            </a:pPr>
            <a:r>
              <a:rPr lang="en-US" sz="2400" dirty="0"/>
              <a:t>Name at least 5 other people in this class except yourself (without talking to anyone)</a:t>
            </a:r>
          </a:p>
          <a:p>
            <a:pPr>
              <a:buFont typeface="Wingdings 2" panose="05020102010507070707" pitchFamily="18" charset="2"/>
              <a:buAutoNum type="arabicPeriod"/>
              <a:defRPr/>
            </a:pPr>
            <a:r>
              <a:rPr lang="en-US" sz="2400" dirty="0"/>
              <a:t>Write down your neighbor’s favorite food (without talking to them)</a:t>
            </a:r>
          </a:p>
          <a:p>
            <a:pPr>
              <a:buFont typeface="Wingdings 2" panose="05020102010507070707" pitchFamily="18" charset="2"/>
              <a:buAutoNum type="arabicPeriod"/>
              <a:defRPr/>
            </a:pPr>
            <a:r>
              <a:rPr lang="en-US" sz="2400" dirty="0"/>
              <a:t>What do you think the purpose of pre-tests are?</a:t>
            </a:r>
          </a:p>
          <a:p>
            <a:pPr>
              <a:buFont typeface="Wingdings 2" panose="05020102010507070707" pitchFamily="18" charset="2"/>
              <a:buAutoNum type="arabicPeriod"/>
              <a:defRPr/>
            </a:pPr>
            <a:r>
              <a:rPr lang="en-US" sz="2400" dirty="0"/>
              <a:t>Did you complete your </a:t>
            </a:r>
            <a:r>
              <a:rPr lang="en-US" sz="2400" dirty="0" err="1"/>
              <a:t>edpuzzles</a:t>
            </a:r>
            <a:r>
              <a:rPr lang="en-US" sz="2400" dirty="0"/>
              <a:t> from last week? If so, make sure your work is in your science folder.</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592FD58F-4853-49DB-9F9F-9BD3F1FCE8CC}"/>
              </a:ext>
            </a:extLst>
          </p:cNvPr>
          <p:cNvSpPr>
            <a:spLocks noGrp="1" noChangeArrowheads="1"/>
          </p:cNvSpPr>
          <p:nvPr>
            <p:ph type="ctrTitle"/>
          </p:nvPr>
        </p:nvSpPr>
        <p:spPr>
          <a:xfrm>
            <a:off x="0" y="457200"/>
            <a:ext cx="9144000" cy="1143000"/>
          </a:xfrm>
        </p:spPr>
        <p:txBody>
          <a:bodyPr/>
          <a:lstStyle/>
          <a:p>
            <a:pPr eaLnBrk="1" fontAlgn="auto" hangingPunct="1">
              <a:spcAft>
                <a:spcPts val="0"/>
              </a:spcAft>
              <a:defRPr/>
            </a:pPr>
            <a:br>
              <a:rPr lang="en-US" altLang="en-US">
                <a:ea typeface="+mj-ea"/>
              </a:rPr>
            </a:br>
            <a:r>
              <a:rPr lang="en-US" altLang="en-US">
                <a:ea typeface="+mj-ea"/>
              </a:rPr>
              <a:t>Welcome to middle school</a:t>
            </a:r>
            <a:r>
              <a:rPr lang="en-US" altLang="en-US">
                <a:ea typeface="+mj-ea"/>
                <a:sym typeface="Wingdings" panose="05000000000000000000" pitchFamily="2" charset="2"/>
              </a:rPr>
              <a:t></a:t>
            </a:r>
            <a:br>
              <a:rPr lang="en-US" altLang="en-US">
                <a:ea typeface="+mj-ea"/>
              </a:rPr>
            </a:br>
            <a:r>
              <a:rPr lang="en-US" altLang="en-US">
                <a:ea typeface="+mj-ea"/>
              </a:rPr>
              <a:t>     Welcome to Earth Science</a:t>
            </a:r>
            <a:r>
              <a:rPr lang="en-US" altLang="en-US">
                <a:ea typeface="+mj-ea"/>
                <a:sym typeface="Wingdings" panose="05000000000000000000" pitchFamily="2" charset="2"/>
              </a:rPr>
              <a:t></a:t>
            </a:r>
            <a:endParaRPr lang="en-US" altLang="en-US">
              <a:ea typeface="+mj-ea"/>
            </a:endParaRPr>
          </a:p>
        </p:txBody>
      </p:sp>
      <p:sp>
        <p:nvSpPr>
          <p:cNvPr id="139267" name="Rectangle 3">
            <a:extLst>
              <a:ext uri="{FF2B5EF4-FFF2-40B4-BE49-F238E27FC236}">
                <a16:creationId xmlns:a16="http://schemas.microsoft.com/office/drawing/2014/main" id="{D842F54B-D383-40D3-AD39-821A9271B245}"/>
              </a:ext>
            </a:extLst>
          </p:cNvPr>
          <p:cNvSpPr>
            <a:spLocks noGrp="1" noChangeArrowheads="1"/>
          </p:cNvSpPr>
          <p:nvPr>
            <p:ph type="subTitle" idx="1"/>
          </p:nvPr>
        </p:nvSpPr>
        <p:spPr>
          <a:xfrm>
            <a:off x="0" y="3429000"/>
            <a:ext cx="5867400" cy="3657600"/>
          </a:xfrm>
        </p:spPr>
        <p:txBody>
          <a:bodyPr/>
          <a:lstStyle/>
          <a:p>
            <a:pPr eaLnBrk="1" fontAlgn="auto" hangingPunct="1">
              <a:lnSpc>
                <a:spcPct val="80000"/>
              </a:lnSpc>
              <a:buFont typeface="Wingdings 2" charset="2"/>
              <a:buNone/>
              <a:defRPr/>
            </a:pPr>
            <a:r>
              <a:rPr lang="en-US" altLang="en-US" sz="4000" dirty="0">
                <a:solidFill>
                  <a:srgbClr val="0000CC"/>
                </a:solidFill>
              </a:rPr>
              <a:t>Mrs. Dudek Williams</a:t>
            </a:r>
          </a:p>
          <a:p>
            <a:pPr eaLnBrk="1" fontAlgn="auto" hangingPunct="1">
              <a:lnSpc>
                <a:spcPct val="60000"/>
              </a:lnSpc>
              <a:buFont typeface="Wingdings 2" charset="2"/>
              <a:buNone/>
              <a:defRPr/>
            </a:pPr>
            <a:endParaRPr lang="en-US" altLang="en-US" sz="4000" dirty="0"/>
          </a:p>
          <a:p>
            <a:pPr eaLnBrk="1" fontAlgn="auto" hangingPunct="1">
              <a:lnSpc>
                <a:spcPct val="80000"/>
              </a:lnSpc>
              <a:buFont typeface="Wingdings 2" charset="2"/>
              <a:buNone/>
              <a:defRPr/>
            </a:pPr>
            <a:endParaRPr lang="en-US" altLang="en-US" sz="3600" dirty="0"/>
          </a:p>
          <a:p>
            <a:pPr eaLnBrk="1" fontAlgn="auto" hangingPunct="1">
              <a:lnSpc>
                <a:spcPct val="70000"/>
              </a:lnSpc>
              <a:buFont typeface="Wingdings 2" charset="2"/>
              <a:buNone/>
              <a:defRPr/>
            </a:pPr>
            <a:endParaRPr lang="en-US" altLang="en-US" sz="1200" dirty="0"/>
          </a:p>
          <a:p>
            <a:pPr eaLnBrk="1" fontAlgn="auto" hangingPunct="1">
              <a:lnSpc>
                <a:spcPct val="80000"/>
              </a:lnSpc>
              <a:buFont typeface="Wingdings 2" charset="2"/>
              <a:buNone/>
              <a:defRPr/>
            </a:pPr>
            <a:endParaRPr lang="en-US" altLang="en-US" sz="1200" dirty="0"/>
          </a:p>
        </p:txBody>
      </p:sp>
      <p:pic>
        <p:nvPicPr>
          <p:cNvPr id="83972" name="Picture 5">
            <a:extLst>
              <a:ext uri="{FF2B5EF4-FFF2-40B4-BE49-F238E27FC236}">
                <a16:creationId xmlns:a16="http://schemas.microsoft.com/office/drawing/2014/main" id="{A0C4E25B-2DCF-4F46-B179-2F7C26CF7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24384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63FF-3154-4EE0-BB9E-568EC2877551}"/>
              </a:ext>
            </a:extLst>
          </p:cNvPr>
          <p:cNvSpPr>
            <a:spLocks noGrp="1"/>
          </p:cNvSpPr>
          <p:nvPr>
            <p:ph type="title"/>
          </p:nvPr>
        </p:nvSpPr>
        <p:spPr/>
        <p:txBody>
          <a:bodyPr/>
          <a:lstStyle/>
          <a:p>
            <a:pPr>
              <a:defRPr/>
            </a:pPr>
            <a:r>
              <a:rPr lang="en-US" dirty="0"/>
              <a:t>Astronomy Pre-test Unit 1</a:t>
            </a:r>
          </a:p>
        </p:txBody>
      </p:sp>
      <p:sp>
        <p:nvSpPr>
          <p:cNvPr id="3" name="Content Placeholder 2">
            <a:extLst>
              <a:ext uri="{FF2B5EF4-FFF2-40B4-BE49-F238E27FC236}">
                <a16:creationId xmlns:a16="http://schemas.microsoft.com/office/drawing/2014/main" id="{257269F5-D25B-4D0E-8837-AA5AD4089D1B}"/>
              </a:ext>
            </a:extLst>
          </p:cNvPr>
          <p:cNvSpPr>
            <a:spLocks noGrp="1"/>
          </p:cNvSpPr>
          <p:nvPr>
            <p:ph idx="1"/>
          </p:nvPr>
        </p:nvSpPr>
        <p:spPr>
          <a:xfrm>
            <a:off x="76200" y="1600200"/>
            <a:ext cx="8686800" cy="5105400"/>
          </a:xfrm>
        </p:spPr>
        <p:txBody>
          <a:bodyPr/>
          <a:lstStyle/>
          <a:p>
            <a:pPr>
              <a:buFont typeface="Wingdings 2" panose="05020102010507070707" pitchFamily="18" charset="2"/>
              <a:buAutoNum type="arabicPeriod"/>
              <a:defRPr/>
            </a:pPr>
            <a:r>
              <a:rPr lang="en-US" sz="2800" dirty="0"/>
              <a:t>Go to </a:t>
            </a:r>
            <a:r>
              <a:rPr lang="en-US" sz="2800" dirty="0" err="1"/>
              <a:t>irespond</a:t>
            </a:r>
            <a:endParaRPr lang="en-US" sz="2800" dirty="0"/>
          </a:p>
          <a:p>
            <a:pPr>
              <a:buFont typeface="Wingdings 2" panose="05020102010507070707" pitchFamily="18" charset="2"/>
              <a:buAutoNum type="arabicPeriod"/>
              <a:defRPr/>
            </a:pPr>
            <a:r>
              <a:rPr lang="en-US" sz="2800" dirty="0"/>
              <a:t>Session Name: </a:t>
            </a:r>
            <a:r>
              <a:rPr lang="en-US" sz="2800" dirty="0" err="1">
                <a:solidFill>
                  <a:srgbClr val="FF7C80"/>
                </a:solidFill>
              </a:rPr>
              <a:t>brittany.dudek</a:t>
            </a:r>
            <a:endParaRPr lang="en-US" sz="2800" dirty="0">
              <a:solidFill>
                <a:srgbClr val="FF7C80"/>
              </a:solidFill>
            </a:endParaRPr>
          </a:p>
          <a:p>
            <a:pPr>
              <a:buFont typeface="Wingdings 2" panose="05020102010507070707" pitchFamily="18" charset="2"/>
              <a:buAutoNum type="arabicPeriod"/>
              <a:defRPr/>
            </a:pPr>
            <a:r>
              <a:rPr lang="en-US" sz="2800" dirty="0"/>
              <a:t>Take the astronomy pre-test</a:t>
            </a:r>
          </a:p>
          <a:p>
            <a:pPr>
              <a:buFont typeface="Wingdings 2" panose="05020102010507070707" pitchFamily="18" charset="2"/>
              <a:buAutoNum type="arabicPeriod"/>
              <a:defRPr/>
            </a:pPr>
            <a:r>
              <a:rPr lang="en-US" sz="2800" dirty="0"/>
              <a:t>Log out and put your iPad away. Make sure you plug it in</a:t>
            </a:r>
          </a:p>
          <a:p>
            <a:pPr>
              <a:buFont typeface="Wingdings 2" panose="05020102010507070707" pitchFamily="18" charset="2"/>
              <a:buAutoNum type="arabicPeriod"/>
              <a:defRPr/>
            </a:pPr>
            <a:r>
              <a:rPr lang="en-US" sz="2800" dirty="0"/>
              <a:t>Grab your bubble gum lab from the front counter</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9DC8-E2DB-4D82-B980-03E2B5DA27C4}"/>
              </a:ext>
            </a:extLst>
          </p:cNvPr>
          <p:cNvSpPr>
            <a:spLocks noGrp="1"/>
          </p:cNvSpPr>
          <p:nvPr>
            <p:ph type="title"/>
          </p:nvPr>
        </p:nvSpPr>
        <p:spPr/>
        <p:txBody>
          <a:bodyPr/>
          <a:lstStyle/>
          <a:p>
            <a:pPr>
              <a:defRPr/>
            </a:pPr>
            <a:r>
              <a:rPr lang="en-US" dirty="0"/>
              <a:t>Do Now 8.13.19</a:t>
            </a:r>
          </a:p>
        </p:txBody>
      </p:sp>
      <p:sp>
        <p:nvSpPr>
          <p:cNvPr id="3" name="Content Placeholder 2">
            <a:extLst>
              <a:ext uri="{FF2B5EF4-FFF2-40B4-BE49-F238E27FC236}">
                <a16:creationId xmlns:a16="http://schemas.microsoft.com/office/drawing/2014/main" id="{6C623565-5572-4037-8ECE-828BB4FA02DE}"/>
              </a:ext>
            </a:extLst>
          </p:cNvPr>
          <p:cNvSpPr>
            <a:spLocks noGrp="1"/>
          </p:cNvSpPr>
          <p:nvPr>
            <p:ph idx="1"/>
          </p:nvPr>
        </p:nvSpPr>
        <p:spPr>
          <a:xfrm>
            <a:off x="76200" y="1600200"/>
            <a:ext cx="8839200" cy="5105400"/>
          </a:xfrm>
        </p:spPr>
        <p:txBody>
          <a:bodyPr/>
          <a:lstStyle/>
          <a:p>
            <a:pPr marL="0" indent="0">
              <a:buFont typeface="Wingdings 2" panose="05020102010507070707" pitchFamily="18" charset="2"/>
              <a:buNone/>
              <a:defRPr/>
            </a:pPr>
            <a:r>
              <a:rPr lang="en-US" b="1" dirty="0">
                <a:solidFill>
                  <a:srgbClr val="FF7C80"/>
                </a:solidFill>
              </a:rPr>
              <a:t>If you have a COMPLETED Bubble Gum Lab, place it on the counter up front</a:t>
            </a:r>
          </a:p>
          <a:p>
            <a:pPr>
              <a:buFont typeface="Wingdings 2" panose="05020102010507070707" pitchFamily="18" charset="2"/>
              <a:buAutoNum type="arabicPeriod"/>
              <a:defRPr/>
            </a:pPr>
            <a:r>
              <a:rPr lang="en-US" sz="2400" dirty="0"/>
              <a:t>What did you already know on the SGM pre-test?</a:t>
            </a:r>
          </a:p>
          <a:p>
            <a:pPr>
              <a:buFont typeface="Wingdings 2" panose="05020102010507070707" pitchFamily="18" charset="2"/>
              <a:buAutoNum type="arabicPeriod"/>
              <a:defRPr/>
            </a:pPr>
            <a:r>
              <a:rPr lang="en-US" sz="2400" dirty="0"/>
              <a:t>What did you not know on the SGM pre-test?</a:t>
            </a:r>
          </a:p>
          <a:p>
            <a:pPr>
              <a:buFont typeface="Wingdings 2" panose="05020102010507070707" pitchFamily="18" charset="2"/>
              <a:buAutoNum type="arabicPeriod"/>
              <a:defRPr/>
            </a:pPr>
            <a:r>
              <a:rPr lang="en-US" sz="2400" dirty="0"/>
              <a:t>Now that you have taken, the SGM, what are you most excited about in 6</a:t>
            </a:r>
            <a:r>
              <a:rPr lang="en-US" sz="2400" baseline="30000" dirty="0"/>
              <a:t>th</a:t>
            </a:r>
            <a:r>
              <a:rPr lang="en-US" sz="2400" dirty="0"/>
              <a:t> grade Science to learn?</a:t>
            </a:r>
          </a:p>
          <a:p>
            <a:pPr>
              <a:buFont typeface="Wingdings 2" panose="05020102010507070707" pitchFamily="18" charset="2"/>
              <a:buAutoNum type="arabicPeriod"/>
              <a:defRPr/>
            </a:pPr>
            <a:r>
              <a:rPr lang="en-US" sz="2400" dirty="0"/>
              <a:t>What is an important rule in the Cafeteria that you might want to remember?</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766C-E6D9-483E-9425-4F3E6472EEB2}"/>
              </a:ext>
            </a:extLst>
          </p:cNvPr>
          <p:cNvSpPr>
            <a:spLocks noGrp="1"/>
          </p:cNvSpPr>
          <p:nvPr>
            <p:ph type="title"/>
          </p:nvPr>
        </p:nvSpPr>
        <p:spPr/>
        <p:txBody>
          <a:bodyPr/>
          <a:lstStyle/>
          <a:p>
            <a:pPr>
              <a:defRPr/>
            </a:pPr>
            <a:r>
              <a:rPr lang="en-US" dirty="0"/>
              <a:t>Do Now 8.14.19</a:t>
            </a:r>
          </a:p>
        </p:txBody>
      </p:sp>
      <p:sp>
        <p:nvSpPr>
          <p:cNvPr id="3" name="Content Placeholder 2">
            <a:extLst>
              <a:ext uri="{FF2B5EF4-FFF2-40B4-BE49-F238E27FC236}">
                <a16:creationId xmlns:a16="http://schemas.microsoft.com/office/drawing/2014/main" id="{0344197B-E55D-4E1B-9798-53EBF7B9D411}"/>
              </a:ext>
            </a:extLst>
          </p:cNvPr>
          <p:cNvSpPr>
            <a:spLocks noGrp="1"/>
          </p:cNvSpPr>
          <p:nvPr>
            <p:ph idx="1"/>
          </p:nvPr>
        </p:nvSpPr>
        <p:spPr>
          <a:xfrm>
            <a:off x="266700" y="2514600"/>
            <a:ext cx="8610600" cy="3636963"/>
          </a:xfrm>
        </p:spPr>
        <p:txBody>
          <a:bodyPr>
            <a:noAutofit/>
          </a:bodyPr>
          <a:lstStyle/>
          <a:p>
            <a:pPr marL="0" indent="0">
              <a:buFont typeface="Wingdings 2" panose="05020102010507070707" pitchFamily="18" charset="2"/>
              <a:buNone/>
              <a:defRPr/>
            </a:pPr>
            <a:r>
              <a:rPr lang="en-US" sz="2400" dirty="0">
                <a:solidFill>
                  <a:srgbClr val="FF7C80"/>
                </a:solidFill>
              </a:rPr>
              <a:t>If you didn’t turn in your bubble gum lab, turn it into the front now!</a:t>
            </a:r>
          </a:p>
          <a:p>
            <a:pPr>
              <a:buFont typeface="Wingdings 2" panose="05020102010507070707" pitchFamily="18" charset="2"/>
              <a:buAutoNum type="arabicPeriod"/>
              <a:defRPr/>
            </a:pPr>
            <a:r>
              <a:rPr lang="en-US" sz="2400" dirty="0"/>
              <a:t>What do you think is going to be your biggest challenge this year?</a:t>
            </a:r>
          </a:p>
          <a:p>
            <a:pPr>
              <a:buFont typeface="Wingdings 2" panose="05020102010507070707" pitchFamily="18" charset="2"/>
              <a:buAutoNum type="arabicPeriod"/>
              <a:defRPr/>
            </a:pPr>
            <a:r>
              <a:rPr lang="en-US" sz="2400" dirty="0"/>
              <a:t>What days are Science Tutoring sessions held?</a:t>
            </a:r>
          </a:p>
          <a:p>
            <a:pPr>
              <a:buFont typeface="Wingdings 2" panose="05020102010507070707" pitchFamily="18" charset="2"/>
              <a:buAutoNum type="arabicPeriod"/>
              <a:defRPr/>
            </a:pPr>
            <a:r>
              <a:rPr lang="en-US" sz="2400" dirty="0"/>
              <a:t>Why do you need 9 folders for the year in Science?</a:t>
            </a:r>
          </a:p>
          <a:p>
            <a:pPr>
              <a:buFont typeface="Wingdings 2" panose="05020102010507070707" pitchFamily="18" charset="2"/>
              <a:buAutoNum type="arabicPeriod"/>
              <a:defRPr/>
            </a:pPr>
            <a:r>
              <a:rPr lang="en-US" sz="2400" dirty="0"/>
              <a:t>What is occurring tomorrow evening at East Cobb Middle?</a:t>
            </a:r>
          </a:p>
          <a:p>
            <a:pPr>
              <a:buFont typeface="Wingdings 2" panose="05020102010507070707" pitchFamily="18" charset="2"/>
              <a:buAutoNum type="arabicPeriod"/>
              <a:defRPr/>
            </a:pPr>
            <a:r>
              <a:rPr lang="en-US" sz="2400" dirty="0"/>
              <a:t>If you’re in here during a fire drill, where do you go and where do we line up and wait for Mrs. </a:t>
            </a:r>
            <a:r>
              <a:rPr lang="en-US" sz="2400" dirty="0" err="1"/>
              <a:t>Dwills</a:t>
            </a:r>
            <a:r>
              <a:rPr lang="en-US" sz="2400" dirty="0"/>
              <a:t>?</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232A-318A-4150-B6C3-3BEE7F3E8FF7}"/>
              </a:ext>
            </a:extLst>
          </p:cNvPr>
          <p:cNvSpPr>
            <a:spLocks noGrp="1"/>
          </p:cNvSpPr>
          <p:nvPr>
            <p:ph type="title"/>
          </p:nvPr>
        </p:nvSpPr>
        <p:spPr/>
        <p:txBody>
          <a:bodyPr/>
          <a:lstStyle/>
          <a:p>
            <a:r>
              <a:rPr lang="en-US" dirty="0"/>
              <a:t>Do Now 8.15.19</a:t>
            </a:r>
          </a:p>
        </p:txBody>
      </p:sp>
      <p:sp>
        <p:nvSpPr>
          <p:cNvPr id="3" name="Content Placeholder 2">
            <a:extLst>
              <a:ext uri="{FF2B5EF4-FFF2-40B4-BE49-F238E27FC236}">
                <a16:creationId xmlns:a16="http://schemas.microsoft.com/office/drawing/2014/main" id="{1544A9C8-D091-4394-A395-A787438C7125}"/>
              </a:ext>
            </a:extLst>
          </p:cNvPr>
          <p:cNvSpPr>
            <a:spLocks noGrp="1"/>
          </p:cNvSpPr>
          <p:nvPr>
            <p:ph idx="1"/>
          </p:nvPr>
        </p:nvSpPr>
        <p:spPr>
          <a:xfrm>
            <a:off x="152400" y="2222287"/>
            <a:ext cx="8762999" cy="3636510"/>
          </a:xfrm>
        </p:spPr>
        <p:txBody>
          <a:bodyPr>
            <a:normAutofit/>
          </a:bodyPr>
          <a:lstStyle/>
          <a:p>
            <a:pPr marL="0" indent="0" algn="ctr">
              <a:buNone/>
            </a:pPr>
            <a:r>
              <a:rPr lang="en-US" sz="2800" b="1" dirty="0">
                <a:solidFill>
                  <a:schemeClr val="accent4"/>
                </a:solidFill>
              </a:rPr>
              <a:t>Writing Wednesday (even though it’s Thursday): </a:t>
            </a:r>
          </a:p>
          <a:p>
            <a:pPr marL="0" indent="0" algn="ctr">
              <a:buNone/>
            </a:pPr>
            <a:r>
              <a:rPr lang="en-US" sz="2800" dirty="0"/>
              <a:t>Write a letter to your future self for the last day of school. What do you want them to know? What do you hope to accomplish by then? What are you currently excited about? What are you curious about?</a:t>
            </a:r>
          </a:p>
        </p:txBody>
      </p:sp>
    </p:spTree>
    <p:extLst>
      <p:ext uri="{BB962C8B-B14F-4D97-AF65-F5344CB8AC3E}">
        <p14:creationId xmlns:p14="http://schemas.microsoft.com/office/powerpoint/2010/main" val="2248388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FDB9-26DB-4B41-999B-AB28195A43B2}"/>
              </a:ext>
            </a:extLst>
          </p:cNvPr>
          <p:cNvSpPr>
            <a:spLocks noGrp="1"/>
          </p:cNvSpPr>
          <p:nvPr>
            <p:ph type="title"/>
          </p:nvPr>
        </p:nvSpPr>
        <p:spPr/>
        <p:txBody>
          <a:bodyPr/>
          <a:lstStyle/>
          <a:p>
            <a:r>
              <a:rPr lang="en-US" dirty="0"/>
              <a:t>Do Now 8.16.19</a:t>
            </a:r>
          </a:p>
        </p:txBody>
      </p:sp>
      <p:sp>
        <p:nvSpPr>
          <p:cNvPr id="3" name="Content Placeholder 2">
            <a:extLst>
              <a:ext uri="{FF2B5EF4-FFF2-40B4-BE49-F238E27FC236}">
                <a16:creationId xmlns:a16="http://schemas.microsoft.com/office/drawing/2014/main" id="{893FB71D-2211-4440-BEDD-F64219D6B55E}"/>
              </a:ext>
            </a:extLst>
          </p:cNvPr>
          <p:cNvSpPr>
            <a:spLocks noGrp="1"/>
          </p:cNvSpPr>
          <p:nvPr>
            <p:ph idx="1"/>
          </p:nvPr>
        </p:nvSpPr>
        <p:spPr>
          <a:xfrm>
            <a:off x="0" y="1905000"/>
            <a:ext cx="9067799" cy="4876800"/>
          </a:xfrm>
        </p:spPr>
        <p:txBody>
          <a:bodyPr>
            <a:normAutofit lnSpcReduction="10000"/>
          </a:bodyPr>
          <a:lstStyle/>
          <a:p>
            <a:pPr marL="0" indent="0" algn="ctr">
              <a:buNone/>
            </a:pPr>
            <a:r>
              <a:rPr lang="en-US" sz="2400" dirty="0">
                <a:solidFill>
                  <a:schemeClr val="accent4"/>
                </a:solidFill>
              </a:rPr>
              <a:t>Pick up a copy of this week’s article from the side table</a:t>
            </a:r>
          </a:p>
          <a:p>
            <a:pPr marL="0" indent="0" algn="ctr">
              <a:buNone/>
            </a:pPr>
            <a:r>
              <a:rPr lang="en-US" sz="2400" dirty="0">
                <a:solidFill>
                  <a:srgbClr val="FF7C80"/>
                </a:solidFill>
              </a:rPr>
              <a:t>Have your vocab out on your desk for Mrs. </a:t>
            </a:r>
            <a:r>
              <a:rPr lang="en-US" sz="2400" dirty="0" err="1">
                <a:solidFill>
                  <a:srgbClr val="FF7C80"/>
                </a:solidFill>
              </a:rPr>
              <a:t>Dwills</a:t>
            </a:r>
            <a:r>
              <a:rPr lang="en-US" sz="2400" dirty="0">
                <a:solidFill>
                  <a:srgbClr val="FF7C80"/>
                </a:solidFill>
              </a:rPr>
              <a:t> to check</a:t>
            </a:r>
          </a:p>
          <a:p>
            <a:pPr>
              <a:buAutoNum type="arabicPeriod"/>
            </a:pPr>
            <a:r>
              <a:rPr lang="en-US" sz="2600" dirty="0"/>
              <a:t>What did you find interesting or surprising in this week’s article?</a:t>
            </a:r>
          </a:p>
          <a:p>
            <a:pPr>
              <a:buAutoNum type="arabicPeriod"/>
            </a:pPr>
            <a:r>
              <a:rPr lang="en-US" sz="2600" dirty="0"/>
              <a:t>What topic(s) relate to what we have learned in class?</a:t>
            </a:r>
          </a:p>
          <a:p>
            <a:pPr>
              <a:buAutoNum type="arabicPeriod"/>
            </a:pPr>
            <a:r>
              <a:rPr lang="en-US" sz="2600" dirty="0"/>
              <a:t>What section(s) would you like to do further research on? Why?</a:t>
            </a:r>
          </a:p>
          <a:p>
            <a:pPr>
              <a:buAutoNum type="arabicPeriod"/>
            </a:pPr>
            <a:r>
              <a:rPr lang="en-US" sz="2600" dirty="0"/>
              <a:t>Count your neighbor’s “Do </a:t>
            </a:r>
            <a:r>
              <a:rPr lang="en-US" sz="2600" dirty="0" err="1"/>
              <a:t>Nows</a:t>
            </a:r>
            <a:r>
              <a:rPr lang="en-US" sz="2600" dirty="0"/>
              <a:t>”, make sure they have their writing Wednesday (8/12, 8/13, 8/14, 8/15, 8/16)</a:t>
            </a:r>
          </a:p>
        </p:txBody>
      </p:sp>
    </p:spTree>
    <p:extLst>
      <p:ext uri="{BB962C8B-B14F-4D97-AF65-F5344CB8AC3E}">
        <p14:creationId xmlns:p14="http://schemas.microsoft.com/office/powerpoint/2010/main" val="2134687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F9B1-1938-4698-9110-C05EBC289997}"/>
              </a:ext>
            </a:extLst>
          </p:cNvPr>
          <p:cNvSpPr>
            <a:spLocks noGrp="1"/>
          </p:cNvSpPr>
          <p:nvPr>
            <p:ph type="title"/>
          </p:nvPr>
        </p:nvSpPr>
        <p:spPr/>
        <p:txBody>
          <a:bodyPr/>
          <a:lstStyle/>
          <a:p>
            <a:r>
              <a:rPr lang="en-US" dirty="0"/>
              <a:t>Do Now 8.19.19	</a:t>
            </a:r>
          </a:p>
        </p:txBody>
      </p:sp>
      <p:sp>
        <p:nvSpPr>
          <p:cNvPr id="3" name="Content Placeholder 2">
            <a:extLst>
              <a:ext uri="{FF2B5EF4-FFF2-40B4-BE49-F238E27FC236}">
                <a16:creationId xmlns:a16="http://schemas.microsoft.com/office/drawing/2014/main" id="{DDDE2A8C-474E-4604-91A4-AAAD39EE446B}"/>
              </a:ext>
            </a:extLst>
          </p:cNvPr>
          <p:cNvSpPr>
            <a:spLocks noGrp="1"/>
          </p:cNvSpPr>
          <p:nvPr>
            <p:ph idx="1"/>
          </p:nvPr>
        </p:nvSpPr>
        <p:spPr>
          <a:xfrm>
            <a:off x="0" y="2222286"/>
            <a:ext cx="9143999" cy="4635713"/>
          </a:xfrm>
        </p:spPr>
        <p:txBody>
          <a:bodyPr/>
          <a:lstStyle/>
          <a:p>
            <a:pPr>
              <a:buAutoNum type="arabicPeriod"/>
            </a:pPr>
            <a:r>
              <a:rPr lang="en-US" sz="2400" dirty="0"/>
              <a:t>After looking at the vocabulary for Unit 1, what are you most excited to learn more about?</a:t>
            </a:r>
          </a:p>
          <a:p>
            <a:pPr>
              <a:buAutoNum type="arabicPeriod"/>
            </a:pPr>
            <a:r>
              <a:rPr lang="en-US" sz="2400" dirty="0"/>
              <a:t>Explain heliocentric and geocentric theories in your own words.</a:t>
            </a:r>
          </a:p>
          <a:p>
            <a:pPr>
              <a:buAutoNum type="arabicPeriod"/>
            </a:pPr>
            <a:r>
              <a:rPr lang="en-US" sz="2400" dirty="0"/>
              <a:t>Draw a picture of each model in your ‘Do Now’ journal.</a:t>
            </a:r>
          </a:p>
          <a:p>
            <a:pPr>
              <a:buAutoNum type="arabicPeriod"/>
            </a:pPr>
            <a:r>
              <a:rPr lang="en-US" sz="2400" dirty="0"/>
              <a:t>Explain the big bang theory in your own words</a:t>
            </a:r>
          </a:p>
          <a:p>
            <a:pPr marL="0" indent="0" algn="ctr">
              <a:buNone/>
              <a:defRPr/>
            </a:pPr>
            <a:r>
              <a:rPr lang="en-US" sz="2000" dirty="0">
                <a:solidFill>
                  <a:srgbClr val="FF7C80"/>
                </a:solidFill>
              </a:rPr>
              <a:t>Be sure to write your homework in your agenda for today!</a:t>
            </a:r>
          </a:p>
          <a:p>
            <a:pPr marL="0" indent="0" algn="ctr">
              <a:buNone/>
              <a:defRPr/>
            </a:pPr>
            <a:r>
              <a:rPr lang="en-US" sz="2000" i="1" dirty="0">
                <a:solidFill>
                  <a:schemeClr val="accent5">
                    <a:lumMod val="60000"/>
                    <a:lumOff val="40000"/>
                  </a:schemeClr>
                </a:solidFill>
              </a:rPr>
              <a:t>When you are done, grab a copy of the notes from the front desk and turn in your Origin of the Solar System Performance Task (from Friday)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461069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C757-D936-48C7-B00A-8373939B20A8}"/>
              </a:ext>
            </a:extLst>
          </p:cNvPr>
          <p:cNvSpPr>
            <a:spLocks noGrp="1"/>
          </p:cNvSpPr>
          <p:nvPr>
            <p:ph type="title"/>
          </p:nvPr>
        </p:nvSpPr>
        <p:spPr/>
        <p:txBody>
          <a:bodyPr/>
          <a:lstStyle/>
          <a:p>
            <a:pPr>
              <a:defRPr/>
            </a:pPr>
            <a:r>
              <a:rPr lang="en-US" dirty="0"/>
              <a:t>Do Now 8.20.19</a:t>
            </a:r>
          </a:p>
        </p:txBody>
      </p:sp>
      <p:sp>
        <p:nvSpPr>
          <p:cNvPr id="3" name="Content Placeholder 2">
            <a:extLst>
              <a:ext uri="{FF2B5EF4-FFF2-40B4-BE49-F238E27FC236}">
                <a16:creationId xmlns:a16="http://schemas.microsoft.com/office/drawing/2014/main" id="{7311D56B-D908-4355-AA6A-4E9687CCAAB7}"/>
              </a:ext>
            </a:extLst>
          </p:cNvPr>
          <p:cNvSpPr>
            <a:spLocks noGrp="1"/>
          </p:cNvSpPr>
          <p:nvPr>
            <p:ph idx="1"/>
          </p:nvPr>
        </p:nvSpPr>
        <p:spPr>
          <a:xfrm>
            <a:off x="152400" y="2222500"/>
            <a:ext cx="8839200" cy="4254500"/>
          </a:xfrm>
        </p:spPr>
        <p:txBody>
          <a:bodyPr>
            <a:normAutofit lnSpcReduction="10000"/>
          </a:bodyPr>
          <a:lstStyle/>
          <a:p>
            <a:pPr>
              <a:buFont typeface="Wingdings 2" panose="05020102010507070707" pitchFamily="18" charset="2"/>
              <a:buAutoNum type="arabicPeriod"/>
              <a:defRPr/>
            </a:pPr>
            <a:r>
              <a:rPr lang="en-US" sz="2400" dirty="0"/>
              <a:t>What is the main difference between Geocentric and Heliocentric?</a:t>
            </a:r>
          </a:p>
          <a:p>
            <a:pPr>
              <a:buFont typeface="Wingdings 2" panose="05020102010507070707" pitchFamily="18" charset="2"/>
              <a:buAutoNum type="arabicPeriod"/>
              <a:defRPr/>
            </a:pPr>
            <a:r>
              <a:rPr lang="en-US" sz="2400" dirty="0"/>
              <a:t>Why do you think people believed in theories that were completely incorrect during early cultures?</a:t>
            </a:r>
          </a:p>
          <a:p>
            <a:pPr>
              <a:buFont typeface="Wingdings 2" panose="05020102010507070707" pitchFamily="18" charset="2"/>
              <a:buAutoNum type="arabicPeriod"/>
              <a:defRPr/>
            </a:pPr>
            <a:r>
              <a:rPr lang="en-US" sz="2400" dirty="0"/>
              <a:t>What is the name of the galaxy that we live in?</a:t>
            </a:r>
          </a:p>
          <a:p>
            <a:pPr>
              <a:buFont typeface="Wingdings 2" panose="05020102010507070707" pitchFamily="18" charset="2"/>
              <a:buAutoNum type="arabicPeriod"/>
              <a:defRPr/>
            </a:pPr>
            <a:r>
              <a:rPr lang="en-US" sz="2400" dirty="0"/>
              <a:t>Why is it important to use Science and Engineering practices instead of “thought” and “wisdom”?</a:t>
            </a:r>
          </a:p>
          <a:p>
            <a:pPr marL="0" indent="0">
              <a:buNone/>
              <a:defRPr/>
            </a:pPr>
            <a:r>
              <a:rPr lang="en-US" sz="2400" dirty="0">
                <a:solidFill>
                  <a:srgbClr val="FF7C80"/>
                </a:solidFill>
              </a:rPr>
              <a:t>Be sure to write your homework in your agenda for today!</a:t>
            </a:r>
          </a:p>
          <a:p>
            <a:pPr marL="0" indent="0">
              <a:buFont typeface="Wingdings 2" panose="05020102010507070707" pitchFamily="18" charset="2"/>
              <a:buNone/>
              <a:defRPr/>
            </a:pPr>
            <a:r>
              <a:rPr lang="en-US" sz="2400" i="1" dirty="0">
                <a:solidFill>
                  <a:schemeClr val="accent5">
                    <a:lumMod val="60000"/>
                    <a:lumOff val="40000"/>
                  </a:schemeClr>
                </a:solidFill>
              </a:rPr>
              <a:t>When you are done, grab a copy of the notes from the front desk</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717C-88E9-451E-8785-BFAAE2AF2F9A}"/>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EEF8CD73-EEE6-46B0-9067-FBBC3E038381}"/>
              </a:ext>
            </a:extLst>
          </p:cNvPr>
          <p:cNvSpPr>
            <a:spLocks noGrp="1"/>
          </p:cNvSpPr>
          <p:nvPr>
            <p:ph idx="1"/>
          </p:nvPr>
        </p:nvSpPr>
        <p:spPr>
          <a:xfrm>
            <a:off x="0" y="1905000"/>
            <a:ext cx="9143999" cy="4953000"/>
          </a:xfrm>
        </p:spPr>
        <p:txBody>
          <a:bodyPr>
            <a:normAutofit/>
          </a:bodyPr>
          <a:lstStyle/>
          <a:p>
            <a:r>
              <a:rPr lang="en-US" sz="2800" dirty="0"/>
              <a:t>Unit 1 Vocab was due </a:t>
            </a:r>
            <a:r>
              <a:rPr lang="en-US" sz="2800" dirty="0">
                <a:solidFill>
                  <a:srgbClr val="00B0F0"/>
                </a:solidFill>
              </a:rPr>
              <a:t>FRIDAY</a:t>
            </a:r>
            <a:r>
              <a:rPr lang="en-US" sz="2800" dirty="0"/>
              <a:t> (if you still need to turn it in because it doesn’t have my initials on it, turn it into the IN boxes)</a:t>
            </a:r>
          </a:p>
          <a:p>
            <a:r>
              <a:rPr lang="en-US" sz="2800" dirty="0"/>
              <a:t>Origins of the Solar System (Play-Dough lab) was due </a:t>
            </a:r>
            <a:r>
              <a:rPr lang="en-US" sz="2800" dirty="0">
                <a:solidFill>
                  <a:srgbClr val="00B0F0"/>
                </a:solidFill>
              </a:rPr>
              <a:t>yesterday</a:t>
            </a:r>
          </a:p>
          <a:p>
            <a:r>
              <a:rPr lang="en-US" sz="2800" dirty="0"/>
              <a:t>We’ve had 3 </a:t>
            </a:r>
            <a:r>
              <a:rPr lang="en-US" sz="2800" dirty="0" err="1"/>
              <a:t>edpuzzles</a:t>
            </a:r>
            <a:r>
              <a:rPr lang="en-US" sz="2800" dirty="0"/>
              <a:t> so far. The 4</a:t>
            </a:r>
            <a:r>
              <a:rPr lang="en-US" sz="2800" baseline="30000" dirty="0"/>
              <a:t>th</a:t>
            </a:r>
            <a:r>
              <a:rPr lang="en-US" sz="2800" dirty="0"/>
              <a:t> is due </a:t>
            </a:r>
            <a:r>
              <a:rPr lang="en-US" sz="2800" dirty="0">
                <a:solidFill>
                  <a:srgbClr val="00B0F0"/>
                </a:solidFill>
              </a:rPr>
              <a:t>TOMORROW</a:t>
            </a:r>
          </a:p>
        </p:txBody>
      </p:sp>
    </p:spTree>
    <p:extLst>
      <p:ext uri="{BB962C8B-B14F-4D97-AF65-F5344CB8AC3E}">
        <p14:creationId xmlns:p14="http://schemas.microsoft.com/office/powerpoint/2010/main" val="1418699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BF14-58BE-4D4C-8ABB-8B3C17E0D3FC}"/>
              </a:ext>
            </a:extLst>
          </p:cNvPr>
          <p:cNvSpPr>
            <a:spLocks noGrp="1"/>
          </p:cNvSpPr>
          <p:nvPr>
            <p:ph type="title"/>
          </p:nvPr>
        </p:nvSpPr>
        <p:spPr/>
        <p:txBody>
          <a:bodyPr/>
          <a:lstStyle/>
          <a:p>
            <a:pPr>
              <a:defRPr/>
            </a:pPr>
            <a:r>
              <a:rPr lang="en-US" dirty="0"/>
              <a:t>Do Now 8.21.19</a:t>
            </a:r>
          </a:p>
        </p:txBody>
      </p:sp>
      <p:sp>
        <p:nvSpPr>
          <p:cNvPr id="3" name="Content Placeholder 2">
            <a:extLst>
              <a:ext uri="{FF2B5EF4-FFF2-40B4-BE49-F238E27FC236}">
                <a16:creationId xmlns:a16="http://schemas.microsoft.com/office/drawing/2014/main" id="{720A51E8-FE00-4957-8033-BF9E4EE601A3}"/>
              </a:ext>
            </a:extLst>
          </p:cNvPr>
          <p:cNvSpPr>
            <a:spLocks noGrp="1"/>
          </p:cNvSpPr>
          <p:nvPr>
            <p:ph idx="1"/>
          </p:nvPr>
        </p:nvSpPr>
        <p:spPr>
          <a:xfrm>
            <a:off x="152400" y="1771650"/>
            <a:ext cx="8839200" cy="4648200"/>
          </a:xfrm>
        </p:spPr>
        <p:txBody>
          <a:bodyPr/>
          <a:lstStyle/>
          <a:p>
            <a:pPr>
              <a:buFont typeface="Wingdings 2" panose="05020102010507070707" pitchFamily="18" charset="2"/>
              <a:buAutoNum type="arabicPeriod"/>
              <a:defRPr/>
            </a:pPr>
            <a:r>
              <a:rPr lang="en-US" sz="2200" dirty="0"/>
              <a:t>What are the three types of galaxies?</a:t>
            </a:r>
          </a:p>
          <a:p>
            <a:pPr>
              <a:buFont typeface="Wingdings 2" panose="05020102010507070707" pitchFamily="18" charset="2"/>
              <a:buAutoNum type="arabicPeriod"/>
              <a:defRPr/>
            </a:pPr>
            <a:r>
              <a:rPr lang="en-US" sz="2200" dirty="0"/>
              <a:t>What determines the shape of a galaxy?</a:t>
            </a:r>
          </a:p>
          <a:p>
            <a:pPr>
              <a:buFont typeface="Wingdings 2" panose="05020102010507070707" pitchFamily="18" charset="2"/>
              <a:buAutoNum type="arabicPeriod"/>
              <a:defRPr/>
            </a:pPr>
            <a:r>
              <a:rPr lang="en-US" sz="2200" dirty="0"/>
              <a:t>Order the following from BIGGEST  to SMALLEST: Plant Cell, The Universe, Atlanta, Milky Way Galaxy, Solar System, Earth, Jupiter</a:t>
            </a:r>
          </a:p>
          <a:p>
            <a:pPr>
              <a:buFont typeface="Wingdings 2" panose="05020102010507070707" pitchFamily="18" charset="2"/>
              <a:buAutoNum type="arabicPeriod"/>
              <a:defRPr/>
            </a:pPr>
            <a:r>
              <a:rPr lang="en-US" sz="2200" dirty="0"/>
              <a:t>Explain </a:t>
            </a:r>
            <a:r>
              <a:rPr lang="en-US" sz="2200" b="1" u="sng" dirty="0"/>
              <a:t>redshift</a:t>
            </a:r>
            <a:r>
              <a:rPr lang="en-US" sz="2200" dirty="0"/>
              <a:t> in your own words</a:t>
            </a:r>
          </a:p>
          <a:p>
            <a:pPr>
              <a:buFont typeface="Wingdings 2" panose="05020102010507070707" pitchFamily="18" charset="2"/>
              <a:buAutoNum type="arabicPeriod"/>
              <a:defRPr/>
            </a:pPr>
            <a:r>
              <a:rPr lang="en-US" sz="2200" dirty="0"/>
              <a:t>Writing Wednesday: Create your own story about how the universe and our solar system were formed</a:t>
            </a:r>
          </a:p>
          <a:p>
            <a:pPr marL="0" indent="0">
              <a:buFont typeface="Wingdings 2" panose="05020102010507070707" pitchFamily="18" charset="2"/>
              <a:buNone/>
              <a:defRPr/>
            </a:pPr>
            <a:r>
              <a:rPr lang="en-US" sz="2200" dirty="0">
                <a:solidFill>
                  <a:schemeClr val="accent5">
                    <a:lumMod val="60000"/>
                    <a:lumOff val="40000"/>
                  </a:schemeClr>
                </a:solidFill>
              </a:rPr>
              <a:t>Be sure to write down the HOMEWORK in your agenda</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76F8-6421-45AE-A27C-035CA7975571}"/>
              </a:ext>
            </a:extLst>
          </p:cNvPr>
          <p:cNvSpPr>
            <a:spLocks noGrp="1"/>
          </p:cNvSpPr>
          <p:nvPr>
            <p:ph type="title"/>
          </p:nvPr>
        </p:nvSpPr>
        <p:spPr/>
        <p:txBody>
          <a:bodyPr/>
          <a:lstStyle/>
          <a:p>
            <a:pPr>
              <a:defRPr/>
            </a:pPr>
            <a:r>
              <a:rPr lang="en-US" dirty="0"/>
              <a:t>Do Now 8.22.19</a:t>
            </a:r>
          </a:p>
        </p:txBody>
      </p:sp>
      <p:sp>
        <p:nvSpPr>
          <p:cNvPr id="3" name="Content Placeholder 2">
            <a:extLst>
              <a:ext uri="{FF2B5EF4-FFF2-40B4-BE49-F238E27FC236}">
                <a16:creationId xmlns:a16="http://schemas.microsoft.com/office/drawing/2014/main" id="{B37D0CF8-7589-4E86-A158-C6BC00FA50EC}"/>
              </a:ext>
            </a:extLst>
          </p:cNvPr>
          <p:cNvSpPr>
            <a:spLocks noGrp="1"/>
          </p:cNvSpPr>
          <p:nvPr>
            <p:ph idx="1"/>
          </p:nvPr>
        </p:nvSpPr>
        <p:spPr>
          <a:xfrm>
            <a:off x="0" y="1905000"/>
            <a:ext cx="9144000" cy="4953000"/>
          </a:xfrm>
        </p:spPr>
        <p:txBody>
          <a:bodyPr/>
          <a:lstStyle/>
          <a:p>
            <a:pPr>
              <a:buFont typeface="Wingdings 2" panose="05020102010507070707" pitchFamily="18" charset="2"/>
              <a:buAutoNum type="arabicPeriod"/>
              <a:defRPr/>
            </a:pPr>
            <a:r>
              <a:rPr lang="en-US" sz="2800" dirty="0"/>
              <a:t>Why is gravity important?</a:t>
            </a:r>
          </a:p>
          <a:p>
            <a:pPr>
              <a:buFont typeface="Wingdings 2" panose="05020102010507070707" pitchFamily="18" charset="2"/>
              <a:buAutoNum type="arabicPeriod"/>
              <a:defRPr/>
            </a:pPr>
            <a:r>
              <a:rPr lang="en-US" sz="2800" dirty="0"/>
              <a:t>Does Earth just need gravity in order to stay in orbit? Explain</a:t>
            </a:r>
          </a:p>
          <a:p>
            <a:pPr>
              <a:buFont typeface="Wingdings 2" panose="05020102010507070707" pitchFamily="18" charset="2"/>
              <a:buAutoNum type="arabicPeriod"/>
              <a:defRPr/>
            </a:pPr>
            <a:r>
              <a:rPr lang="en-US" sz="2800" dirty="0"/>
              <a:t>How can gravity decrease between the Sun and Earth? List the ways</a:t>
            </a:r>
          </a:p>
          <a:p>
            <a:pPr>
              <a:buFont typeface="Wingdings 2" panose="05020102010507070707" pitchFamily="18" charset="2"/>
              <a:buAutoNum type="arabicPeriod"/>
              <a:defRPr/>
            </a:pPr>
            <a:r>
              <a:rPr lang="en-US" sz="2800" dirty="0"/>
              <a:t>Do you think Mercury has more or less gravity than the Earth? Explain</a:t>
            </a:r>
          </a:p>
          <a:p>
            <a:pPr marL="0" indent="0">
              <a:buFont typeface="Wingdings 2" panose="05020102010507070707" pitchFamily="18" charset="2"/>
              <a:buNone/>
              <a:defRPr/>
            </a:pPr>
            <a:r>
              <a:rPr lang="en-US" sz="2000" dirty="0">
                <a:solidFill>
                  <a:srgbClr val="FF7C80"/>
                </a:solidFill>
              </a:rPr>
              <a:t>Be sure to write down your homework in your agenda</a:t>
            </a:r>
          </a:p>
          <a:p>
            <a:pPr marL="0" indent="0">
              <a:buNone/>
              <a:defRPr/>
            </a:pPr>
            <a:endParaRPr 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D315-9C46-48EA-B99A-41EB18211179}"/>
              </a:ext>
            </a:extLst>
          </p:cNvPr>
          <p:cNvSpPr>
            <a:spLocks noGrp="1"/>
          </p:cNvSpPr>
          <p:nvPr>
            <p:ph type="title"/>
          </p:nvPr>
        </p:nvSpPr>
        <p:spPr/>
        <p:txBody>
          <a:bodyPr/>
          <a:lstStyle/>
          <a:p>
            <a:pPr eaLnBrk="1" hangingPunct="1">
              <a:defRPr/>
            </a:pPr>
            <a:r>
              <a:rPr lang="en-US" dirty="0"/>
              <a:t>Year Long Assignment</a:t>
            </a:r>
          </a:p>
        </p:txBody>
      </p:sp>
      <p:sp>
        <p:nvSpPr>
          <p:cNvPr id="3" name="Content Placeholder 2">
            <a:extLst>
              <a:ext uri="{FF2B5EF4-FFF2-40B4-BE49-F238E27FC236}">
                <a16:creationId xmlns:a16="http://schemas.microsoft.com/office/drawing/2014/main" id="{F2C9171F-B09E-47F8-8F4F-01078E4DC953}"/>
              </a:ext>
            </a:extLst>
          </p:cNvPr>
          <p:cNvSpPr>
            <a:spLocks noGrp="1"/>
          </p:cNvSpPr>
          <p:nvPr>
            <p:ph idx="1"/>
          </p:nvPr>
        </p:nvSpPr>
        <p:spPr>
          <a:xfrm>
            <a:off x="809625" y="2222500"/>
            <a:ext cx="7524750" cy="3636963"/>
          </a:xfrm>
        </p:spPr>
        <p:txBody>
          <a:bodyPr/>
          <a:lstStyle/>
          <a:p>
            <a:pPr eaLnBrk="1" hangingPunct="1">
              <a:defRPr/>
            </a:pPr>
            <a:r>
              <a:rPr lang="en-US" sz="4000" dirty="0"/>
              <a:t>Think of an idea to change the world – then put it into ACTION</a:t>
            </a:r>
          </a:p>
          <a:p>
            <a:pPr eaLnBrk="1" hangingPunct="1">
              <a:defRPr/>
            </a:pPr>
            <a:r>
              <a:rPr lang="en-US" sz="2800" dirty="0">
                <a:hlinkClick r:id="rId3"/>
              </a:rPr>
              <a:t>https://www.youtube.com/watch?v=4z7gDsSKUmU</a:t>
            </a:r>
            <a:r>
              <a:rPr lang="en-US" sz="2800" dirty="0"/>
              <a:t> </a:t>
            </a:r>
          </a:p>
          <a:p>
            <a:pPr eaLnBrk="1" hangingPunct="1">
              <a:defRPr/>
            </a:pPr>
            <a:r>
              <a:rPr lang="en-US" sz="2800" dirty="0"/>
              <a:t>How do you want to be remembered?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430D-08C1-49B5-9C7C-EDD22322539A}"/>
              </a:ext>
            </a:extLst>
          </p:cNvPr>
          <p:cNvSpPr>
            <a:spLocks noGrp="1"/>
          </p:cNvSpPr>
          <p:nvPr>
            <p:ph type="title"/>
          </p:nvPr>
        </p:nvSpPr>
        <p:spPr/>
        <p:txBody>
          <a:bodyPr/>
          <a:lstStyle/>
          <a:p>
            <a:pPr>
              <a:defRPr/>
            </a:pPr>
            <a:r>
              <a:rPr lang="en-US" dirty="0"/>
              <a:t>Do Now 8.23.19</a:t>
            </a:r>
          </a:p>
        </p:txBody>
      </p:sp>
      <p:sp>
        <p:nvSpPr>
          <p:cNvPr id="3" name="Content Placeholder 2">
            <a:extLst>
              <a:ext uri="{FF2B5EF4-FFF2-40B4-BE49-F238E27FC236}">
                <a16:creationId xmlns:a16="http://schemas.microsoft.com/office/drawing/2014/main" id="{1DB9ED6A-490F-47FA-9AFE-D9EE2D62FCF0}"/>
              </a:ext>
            </a:extLst>
          </p:cNvPr>
          <p:cNvSpPr>
            <a:spLocks noGrp="1"/>
          </p:cNvSpPr>
          <p:nvPr>
            <p:ph idx="1"/>
          </p:nvPr>
        </p:nvSpPr>
        <p:spPr>
          <a:xfrm>
            <a:off x="152400" y="2222500"/>
            <a:ext cx="8915400" cy="4254500"/>
          </a:xfrm>
        </p:spPr>
        <p:txBody>
          <a:bodyPr>
            <a:noAutofit/>
          </a:bodyPr>
          <a:lstStyle/>
          <a:p>
            <a:pPr marL="0" indent="0">
              <a:buFont typeface="Wingdings 2" panose="05020102010507070707" pitchFamily="18" charset="2"/>
              <a:buNone/>
              <a:defRPr/>
            </a:pPr>
            <a:r>
              <a:rPr lang="en-US" sz="2400" dirty="0">
                <a:solidFill>
                  <a:srgbClr val="FF7C80"/>
                </a:solidFill>
              </a:rPr>
              <a:t>Pick up a copy of this week’s article from the side table</a:t>
            </a:r>
          </a:p>
          <a:p>
            <a:pPr>
              <a:buFont typeface="Wingdings 2" panose="05020102010507070707" pitchFamily="18" charset="2"/>
              <a:buAutoNum type="arabicPeriod"/>
              <a:defRPr/>
            </a:pPr>
            <a:r>
              <a:rPr lang="en-US" sz="2400" dirty="0"/>
              <a:t>What did you find interesting or surprising?</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and put the number on their paper (they should have 5!)</a:t>
            </a:r>
          </a:p>
          <a:p>
            <a:pPr marL="0" indent="0">
              <a:buFont typeface="Wingdings 2" panose="05020102010507070707" pitchFamily="18" charset="2"/>
              <a:buNone/>
              <a:defRPr/>
            </a:pPr>
            <a:r>
              <a:rPr lang="en-US" sz="2400" dirty="0">
                <a:solidFill>
                  <a:srgbClr val="00B0F0"/>
                </a:solidFill>
              </a:rPr>
              <a:t>Turn in your Virtual Lab sheet from yesterday if you haven’t already</a:t>
            </a: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C06A-8DDD-45A7-8735-347699CBC9D9}"/>
              </a:ext>
            </a:extLst>
          </p:cNvPr>
          <p:cNvSpPr>
            <a:spLocks noGrp="1"/>
          </p:cNvSpPr>
          <p:nvPr>
            <p:ph type="title"/>
          </p:nvPr>
        </p:nvSpPr>
        <p:spPr/>
        <p:txBody>
          <a:bodyPr/>
          <a:lstStyle/>
          <a:p>
            <a:pPr>
              <a:defRPr/>
            </a:pPr>
            <a:r>
              <a:rPr lang="en-US" dirty="0"/>
              <a:t>Do Now 8.26.19</a:t>
            </a:r>
          </a:p>
        </p:txBody>
      </p:sp>
      <p:sp>
        <p:nvSpPr>
          <p:cNvPr id="3" name="Content Placeholder 2">
            <a:extLst>
              <a:ext uri="{FF2B5EF4-FFF2-40B4-BE49-F238E27FC236}">
                <a16:creationId xmlns:a16="http://schemas.microsoft.com/office/drawing/2014/main" id="{A1D55954-E36B-4F67-8CBA-BD9DBA98D188}"/>
              </a:ext>
            </a:extLst>
          </p:cNvPr>
          <p:cNvSpPr>
            <a:spLocks noGrp="1"/>
          </p:cNvSpPr>
          <p:nvPr>
            <p:ph idx="1"/>
          </p:nvPr>
        </p:nvSpPr>
        <p:spPr>
          <a:xfrm>
            <a:off x="228600" y="2362200"/>
            <a:ext cx="8686800" cy="4635500"/>
          </a:xfrm>
        </p:spPr>
        <p:txBody>
          <a:bodyPr>
            <a:noAutofit/>
          </a:bodyPr>
          <a:lstStyle/>
          <a:p>
            <a:pPr>
              <a:buFont typeface="Wingdings 2" panose="05020102010507070707" pitchFamily="18" charset="2"/>
              <a:buAutoNum type="arabicPeriod"/>
              <a:defRPr/>
            </a:pPr>
            <a:r>
              <a:rPr lang="en-US" sz="2400" dirty="0"/>
              <a:t>Explain how to increase gravity on a planet.</a:t>
            </a:r>
          </a:p>
          <a:p>
            <a:pPr>
              <a:buFont typeface="Wingdings 2" panose="05020102010507070707" pitchFamily="18" charset="2"/>
              <a:buAutoNum type="arabicPeriod"/>
              <a:defRPr/>
            </a:pPr>
            <a:r>
              <a:rPr lang="en-US" sz="2400" dirty="0"/>
              <a:t>If we moved Earth closer to the Sun, what would change?</a:t>
            </a:r>
          </a:p>
          <a:p>
            <a:pPr>
              <a:buFont typeface="Wingdings 2" panose="05020102010507070707" pitchFamily="18" charset="2"/>
              <a:buAutoNum type="arabicPeriod"/>
              <a:defRPr/>
            </a:pPr>
            <a:r>
              <a:rPr lang="en-US" sz="2400" dirty="0"/>
              <a:t>Compare Neptune’s year with Earth’s year. Which is longer, which is shorter and why?</a:t>
            </a:r>
          </a:p>
          <a:p>
            <a:pPr>
              <a:buFont typeface="Wingdings 2" panose="05020102010507070707" pitchFamily="18" charset="2"/>
              <a:buAutoNum type="arabicPeriod"/>
              <a:defRPr/>
            </a:pPr>
            <a:r>
              <a:rPr lang="en-US" sz="2400" dirty="0"/>
              <a:t>Compare Venus’ gravity with Jupiter’s gravity. Which is stronger, which is weaker and why?</a:t>
            </a:r>
          </a:p>
          <a:p>
            <a:pPr marL="0" indent="0">
              <a:buFont typeface="Wingdings 2" panose="05020102010507070707" pitchFamily="18" charset="2"/>
              <a:buNone/>
              <a:defRPr/>
            </a:pPr>
            <a:r>
              <a:rPr lang="en-US" sz="2000" dirty="0">
                <a:solidFill>
                  <a:srgbClr val="FF7C80"/>
                </a:solidFill>
              </a:rPr>
              <a:t>Be sure to write down your homework in your agenda!</a:t>
            </a:r>
          </a:p>
          <a:p>
            <a:pPr marL="0" indent="0">
              <a:buFont typeface="Wingdings 2" panose="05020102010507070707" pitchFamily="18" charset="2"/>
              <a:buNone/>
              <a:defRPr/>
            </a:pPr>
            <a:r>
              <a:rPr lang="en-US" sz="2000" dirty="0">
                <a:solidFill>
                  <a:srgbClr val="00B0F0"/>
                </a:solidFill>
              </a:rPr>
              <a:t>Turn in your Gravity and Orbit lab sheet to the front counter if you did not turn it in last week</a:t>
            </a:r>
          </a:p>
          <a:p>
            <a:pPr marL="0" indent="0">
              <a:buNone/>
              <a:defRPr/>
            </a:pPr>
            <a:r>
              <a:rPr lang="en-US" sz="2000" dirty="0">
                <a:solidFill>
                  <a:srgbClr val="0070C0"/>
                </a:solidFill>
              </a:rPr>
              <a:t>http://joshworth.com/dev/pixelspace/pixelspace_solarsystem.html</a:t>
            </a:r>
          </a:p>
          <a:p>
            <a:pPr marL="0" indent="0">
              <a:buFont typeface="Wingdings 2" panose="05020102010507070707" pitchFamily="18" charset="2"/>
              <a:buNone/>
              <a:defRPr/>
            </a:pPr>
            <a:endParaRPr lang="en-US" sz="2000" dirty="0">
              <a:solidFill>
                <a:srgbClr val="00B0F0"/>
              </a:solidFill>
            </a:endParaRPr>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FD2C-C450-4510-91EB-A2666E048E18}"/>
              </a:ext>
            </a:extLst>
          </p:cNvPr>
          <p:cNvSpPr>
            <a:spLocks noGrp="1"/>
          </p:cNvSpPr>
          <p:nvPr>
            <p:ph type="title"/>
          </p:nvPr>
        </p:nvSpPr>
        <p:spPr/>
        <p:txBody>
          <a:bodyPr/>
          <a:lstStyle/>
          <a:p>
            <a:pPr>
              <a:defRPr/>
            </a:pPr>
            <a:r>
              <a:rPr lang="en-US" dirty="0"/>
              <a:t>Do Now 8.27.19</a:t>
            </a:r>
          </a:p>
        </p:txBody>
      </p:sp>
      <p:sp>
        <p:nvSpPr>
          <p:cNvPr id="3" name="Content Placeholder 2">
            <a:extLst>
              <a:ext uri="{FF2B5EF4-FFF2-40B4-BE49-F238E27FC236}">
                <a16:creationId xmlns:a16="http://schemas.microsoft.com/office/drawing/2014/main" id="{C178385A-8E97-419A-8D82-C5DBB06A75C3}"/>
              </a:ext>
            </a:extLst>
          </p:cNvPr>
          <p:cNvSpPr>
            <a:spLocks noGrp="1"/>
          </p:cNvSpPr>
          <p:nvPr>
            <p:ph idx="1"/>
          </p:nvPr>
        </p:nvSpPr>
        <p:spPr>
          <a:xfrm>
            <a:off x="152400" y="2222500"/>
            <a:ext cx="8839200" cy="4559300"/>
          </a:xfrm>
        </p:spPr>
        <p:txBody>
          <a:bodyPr>
            <a:noAutofit/>
          </a:bodyPr>
          <a:lstStyle/>
          <a:p>
            <a:pPr>
              <a:buFont typeface="Wingdings 2" panose="05020102010507070707" pitchFamily="18" charset="2"/>
              <a:buAutoNum type="arabicPeriod"/>
              <a:defRPr/>
            </a:pPr>
            <a:r>
              <a:rPr lang="en-US" sz="2800" dirty="0"/>
              <a:t>List the planets in order starting from the Sun</a:t>
            </a:r>
          </a:p>
          <a:p>
            <a:pPr>
              <a:buFont typeface="Wingdings 2" panose="05020102010507070707" pitchFamily="18" charset="2"/>
              <a:buAutoNum type="arabicPeriod"/>
              <a:defRPr/>
            </a:pPr>
            <a:r>
              <a:rPr lang="en-US" sz="2800" dirty="0"/>
              <a:t>What are the requirements for being a gas giant?</a:t>
            </a:r>
          </a:p>
          <a:p>
            <a:pPr>
              <a:buFont typeface="Wingdings 2" panose="05020102010507070707" pitchFamily="18" charset="2"/>
              <a:buAutoNum type="arabicPeriod"/>
              <a:defRPr/>
            </a:pPr>
            <a:r>
              <a:rPr lang="en-US" sz="2800" dirty="0"/>
              <a:t>Why is Venus the hottest planet?</a:t>
            </a:r>
          </a:p>
          <a:p>
            <a:pPr>
              <a:buFont typeface="Wingdings 2" panose="05020102010507070707" pitchFamily="18" charset="2"/>
              <a:buAutoNum type="arabicPeriod"/>
              <a:defRPr/>
            </a:pPr>
            <a:r>
              <a:rPr lang="en-US" sz="2800" dirty="0"/>
              <a:t>Which planets have no moons?</a:t>
            </a:r>
          </a:p>
          <a:p>
            <a:pPr>
              <a:buFont typeface="Wingdings 2" panose="05020102010507070707" pitchFamily="18" charset="2"/>
              <a:buAutoNum type="arabicPeriod"/>
              <a:defRPr/>
            </a:pPr>
            <a:r>
              <a:rPr lang="en-US" sz="2800" dirty="0"/>
              <a:t>Thinking Tuesday: Is there gravity in space? Explain.</a:t>
            </a:r>
          </a:p>
          <a:p>
            <a:pPr marL="0" indent="0">
              <a:buNone/>
              <a:defRPr/>
            </a:pPr>
            <a:r>
              <a:rPr lang="en-US" sz="1600" dirty="0">
                <a:solidFill>
                  <a:srgbClr val="FF7C80"/>
                </a:solidFill>
              </a:rPr>
              <a:t>Write down your homework </a:t>
            </a:r>
            <a:r>
              <a:rPr lang="en-US" sz="1600" dirty="0">
                <a:solidFill>
                  <a:srgbClr val="FF7C80"/>
                </a:solidFill>
                <a:sym typeface="Wingdings" panose="05000000000000000000" pitchFamily="2" charset="2"/>
              </a:rPr>
              <a:t></a:t>
            </a:r>
            <a:endParaRPr lang="en-US" sz="1600" dirty="0">
              <a:solidFill>
                <a:srgbClr val="FF7C80"/>
              </a:solidFill>
            </a:endParaRPr>
          </a:p>
          <a:p>
            <a:pPr marL="0" indent="0">
              <a:buNone/>
              <a:defRPr/>
            </a:pPr>
            <a:r>
              <a:rPr lang="en-US" sz="2800" dirty="0">
                <a:hlinkClick r:id="rId3"/>
              </a:rPr>
              <a:t>https://www.youtube.com/watch?v=qnzquEOMLGU</a:t>
            </a:r>
            <a:r>
              <a:rPr lang="en-US" sz="2800" dirty="0"/>
              <a:t> </a:t>
            </a: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5B61-74A9-4198-B448-1F4F717E0611}"/>
              </a:ext>
            </a:extLst>
          </p:cNvPr>
          <p:cNvSpPr>
            <a:spLocks noGrp="1"/>
          </p:cNvSpPr>
          <p:nvPr>
            <p:ph type="title"/>
          </p:nvPr>
        </p:nvSpPr>
        <p:spPr/>
        <p:txBody>
          <a:bodyPr/>
          <a:lstStyle/>
          <a:p>
            <a:r>
              <a:rPr lang="en-US" dirty="0"/>
              <a:t>Do Now 8.28.19</a:t>
            </a:r>
          </a:p>
        </p:txBody>
      </p:sp>
      <p:sp>
        <p:nvSpPr>
          <p:cNvPr id="3" name="Content Placeholder 2">
            <a:extLst>
              <a:ext uri="{FF2B5EF4-FFF2-40B4-BE49-F238E27FC236}">
                <a16:creationId xmlns:a16="http://schemas.microsoft.com/office/drawing/2014/main" id="{B9F06FD5-A093-4A74-8B63-95B38024D9BA}"/>
              </a:ext>
            </a:extLst>
          </p:cNvPr>
          <p:cNvSpPr>
            <a:spLocks noGrp="1"/>
          </p:cNvSpPr>
          <p:nvPr>
            <p:ph idx="1"/>
          </p:nvPr>
        </p:nvSpPr>
        <p:spPr/>
        <p:txBody>
          <a:bodyPr>
            <a:normAutofit/>
          </a:bodyPr>
          <a:lstStyle/>
          <a:p>
            <a:pPr marL="0" indent="0" algn="ctr">
              <a:buNone/>
            </a:pPr>
            <a:r>
              <a:rPr lang="en-US" sz="2800" dirty="0">
                <a:solidFill>
                  <a:srgbClr val="FF7C80"/>
                </a:solidFill>
              </a:rPr>
              <a:t>Pick up a copy of the sheet for today on the front counter and put your name on it!</a:t>
            </a:r>
          </a:p>
          <a:p>
            <a:pPr marL="0" indent="0" algn="ctr">
              <a:buNone/>
            </a:pPr>
            <a:r>
              <a:rPr lang="en-US" sz="2000" dirty="0">
                <a:solidFill>
                  <a:srgbClr val="00B0F0"/>
                </a:solidFill>
              </a:rPr>
              <a:t>Leave everything else packed. You will need to bring a pencil and a clipboard along with your sheet.</a:t>
            </a:r>
          </a:p>
        </p:txBody>
      </p:sp>
    </p:spTree>
    <p:extLst>
      <p:ext uri="{BB962C8B-B14F-4D97-AF65-F5344CB8AC3E}">
        <p14:creationId xmlns:p14="http://schemas.microsoft.com/office/powerpoint/2010/main" val="10904062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E61A-9EF0-47A1-8416-7CFF89D67CAB}"/>
              </a:ext>
            </a:extLst>
          </p:cNvPr>
          <p:cNvSpPr>
            <a:spLocks noGrp="1"/>
          </p:cNvSpPr>
          <p:nvPr>
            <p:ph type="title"/>
          </p:nvPr>
        </p:nvSpPr>
        <p:spPr/>
        <p:txBody>
          <a:bodyPr/>
          <a:lstStyle/>
          <a:p>
            <a:pPr>
              <a:defRPr/>
            </a:pPr>
            <a:r>
              <a:rPr lang="en-US" dirty="0"/>
              <a:t>Do Now 8.29.19</a:t>
            </a:r>
          </a:p>
        </p:txBody>
      </p:sp>
      <p:sp>
        <p:nvSpPr>
          <p:cNvPr id="3" name="Content Placeholder 2">
            <a:extLst>
              <a:ext uri="{FF2B5EF4-FFF2-40B4-BE49-F238E27FC236}">
                <a16:creationId xmlns:a16="http://schemas.microsoft.com/office/drawing/2014/main" id="{6A27C5C3-4FBB-4734-A3C0-DFCAEFA251FC}"/>
              </a:ext>
            </a:extLst>
          </p:cNvPr>
          <p:cNvSpPr>
            <a:spLocks noGrp="1"/>
          </p:cNvSpPr>
          <p:nvPr>
            <p:ph idx="1"/>
          </p:nvPr>
        </p:nvSpPr>
        <p:spPr>
          <a:xfrm>
            <a:off x="0" y="1981200"/>
            <a:ext cx="9144000" cy="4876800"/>
          </a:xfrm>
        </p:spPr>
        <p:txBody>
          <a:bodyPr>
            <a:normAutofit/>
          </a:bodyPr>
          <a:lstStyle/>
          <a:p>
            <a:pPr marL="0" indent="0">
              <a:buFont typeface="Wingdings 2" panose="05020102010507070707" pitchFamily="18" charset="2"/>
              <a:buNone/>
              <a:defRPr/>
            </a:pPr>
            <a:r>
              <a:rPr lang="en-US" sz="2400" dirty="0">
                <a:solidFill>
                  <a:srgbClr val="FF7C80"/>
                </a:solidFill>
              </a:rPr>
              <a:t>Have your ‘Stepping into the Solar System’ sheet on your desk</a:t>
            </a:r>
          </a:p>
          <a:p>
            <a:pPr>
              <a:buFont typeface="Wingdings 2" panose="05020102010507070707" pitchFamily="18" charset="2"/>
              <a:buAutoNum type="arabicPeriod"/>
              <a:defRPr/>
            </a:pPr>
            <a:r>
              <a:rPr lang="en-US" sz="2400" dirty="0"/>
              <a:t>What is the difference between heliocentric and geocentric? Draw a picture of each to show your understanding</a:t>
            </a:r>
          </a:p>
          <a:p>
            <a:pPr>
              <a:buFont typeface="Wingdings 2" panose="05020102010507070707" pitchFamily="18" charset="2"/>
              <a:buAutoNum type="arabicPeriod"/>
              <a:defRPr/>
            </a:pPr>
            <a:r>
              <a:rPr lang="en-US" sz="2400" dirty="0"/>
              <a:t>What is the difference between gravity and inertia?</a:t>
            </a:r>
          </a:p>
          <a:p>
            <a:pPr>
              <a:buFont typeface="Wingdings 2" panose="05020102010507070707" pitchFamily="18" charset="2"/>
              <a:buAutoNum type="arabicPeriod"/>
              <a:defRPr/>
            </a:pPr>
            <a:r>
              <a:rPr lang="en-US" sz="2400" dirty="0"/>
              <a:t>What is a theory?</a:t>
            </a:r>
          </a:p>
          <a:p>
            <a:pPr>
              <a:buFont typeface="Wingdings 2" panose="05020102010507070707" pitchFamily="18" charset="2"/>
              <a:buAutoNum type="arabicPeriod"/>
              <a:defRPr/>
            </a:pPr>
            <a:r>
              <a:rPr lang="en-US" sz="2400" dirty="0"/>
              <a:t>What is a piece of evidence that supports the Big Bang Theory?</a:t>
            </a:r>
          </a:p>
          <a:p>
            <a:pPr marL="0" indent="0">
              <a:buFont typeface="Wingdings 2" panose="05020102010507070707" pitchFamily="18" charset="2"/>
              <a:buNone/>
              <a:defRPr/>
            </a:pPr>
            <a:r>
              <a:rPr lang="en-US" sz="2400" dirty="0">
                <a:solidFill>
                  <a:srgbClr val="00B0F0"/>
                </a:solidFill>
              </a:rPr>
              <a:t>Grab a copy of the notes from the front counter</a:t>
            </a: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CA06-3998-4881-AA62-F9A11CA4B75A}"/>
              </a:ext>
            </a:extLst>
          </p:cNvPr>
          <p:cNvSpPr>
            <a:spLocks noGrp="1"/>
          </p:cNvSpPr>
          <p:nvPr>
            <p:ph type="title"/>
          </p:nvPr>
        </p:nvSpPr>
        <p:spPr/>
        <p:txBody>
          <a:bodyPr/>
          <a:lstStyle/>
          <a:p>
            <a:pPr>
              <a:defRPr/>
            </a:pPr>
            <a:r>
              <a:rPr lang="en-US" dirty="0"/>
              <a:t>Do Now 8.30.19</a:t>
            </a:r>
          </a:p>
        </p:txBody>
      </p:sp>
      <p:sp>
        <p:nvSpPr>
          <p:cNvPr id="3" name="Content Placeholder 2">
            <a:extLst>
              <a:ext uri="{FF2B5EF4-FFF2-40B4-BE49-F238E27FC236}">
                <a16:creationId xmlns:a16="http://schemas.microsoft.com/office/drawing/2014/main" id="{CF396E03-4AF7-4681-98D4-F758C3F6BB7F}"/>
              </a:ext>
            </a:extLst>
          </p:cNvPr>
          <p:cNvSpPr>
            <a:spLocks noGrp="1"/>
          </p:cNvSpPr>
          <p:nvPr>
            <p:ph idx="1"/>
          </p:nvPr>
        </p:nvSpPr>
        <p:spPr>
          <a:xfrm>
            <a:off x="76200" y="2222500"/>
            <a:ext cx="9067800" cy="4330700"/>
          </a:xfrm>
        </p:spPr>
        <p:txBody>
          <a:bodyPr/>
          <a:lstStyle/>
          <a:p>
            <a:pPr marL="0" indent="0">
              <a:buFont typeface="Wingdings 2" panose="05020102010507070707" pitchFamily="18" charset="2"/>
              <a:buNone/>
              <a:defRPr/>
            </a:pPr>
            <a:r>
              <a:rPr lang="en-US" sz="2400" dirty="0">
                <a:solidFill>
                  <a:srgbClr val="FF7C80"/>
                </a:solidFill>
              </a:rPr>
              <a:t>Pick up a copy of this week’s article from the side table</a:t>
            </a:r>
          </a:p>
          <a:p>
            <a:pPr>
              <a:buFont typeface="Wingdings 2" panose="05020102010507070707" pitchFamily="18" charset="2"/>
              <a:buAutoNum type="arabicPeriod"/>
              <a:defRPr/>
            </a:pPr>
            <a:r>
              <a:rPr lang="en-US" sz="2400" dirty="0"/>
              <a:t>What did you find interesting or surprising?</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and put the number on their paper (they should have 4!)</a:t>
            </a:r>
          </a:p>
          <a:p>
            <a:pPr marL="0" indent="0" algn="ctr">
              <a:buFont typeface="Wingdings 2" panose="05020102010507070707" pitchFamily="18" charset="2"/>
              <a:buNone/>
              <a:defRPr/>
            </a:pPr>
            <a:r>
              <a:rPr lang="en-US" sz="2400" dirty="0">
                <a:solidFill>
                  <a:srgbClr val="00B0F0"/>
                </a:solidFill>
              </a:rPr>
              <a:t>1</a:t>
            </a:r>
            <a:r>
              <a:rPr lang="en-US" sz="2400" baseline="30000" dirty="0">
                <a:solidFill>
                  <a:srgbClr val="00B0F0"/>
                </a:solidFill>
              </a:rPr>
              <a:t>st</a:t>
            </a:r>
            <a:r>
              <a:rPr lang="en-US" sz="2400" dirty="0">
                <a:solidFill>
                  <a:srgbClr val="00B0F0"/>
                </a:solidFill>
              </a:rPr>
              <a:t> and 3</a:t>
            </a:r>
            <a:r>
              <a:rPr lang="en-US" sz="2400" baseline="30000" dirty="0">
                <a:solidFill>
                  <a:srgbClr val="00B0F0"/>
                </a:solidFill>
              </a:rPr>
              <a:t>rd </a:t>
            </a:r>
            <a:r>
              <a:rPr lang="en-US" sz="2400" dirty="0">
                <a:solidFill>
                  <a:srgbClr val="00B0F0"/>
                </a:solidFill>
              </a:rPr>
              <a:t>Period: Have your comic strip out on your desk with your name on it</a:t>
            </a: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5C1BB-541F-426F-8BE0-04A6B18D7423}"/>
              </a:ext>
            </a:extLst>
          </p:cNvPr>
          <p:cNvSpPr>
            <a:spLocks noGrp="1"/>
          </p:cNvSpPr>
          <p:nvPr>
            <p:ph type="title"/>
          </p:nvPr>
        </p:nvSpPr>
        <p:spPr/>
        <p:txBody>
          <a:bodyPr/>
          <a:lstStyle/>
          <a:p>
            <a:pPr>
              <a:defRPr/>
            </a:pPr>
            <a:r>
              <a:rPr lang="en-US" dirty="0"/>
              <a:t>Do Now 9.3.19</a:t>
            </a:r>
          </a:p>
        </p:txBody>
      </p:sp>
      <p:sp>
        <p:nvSpPr>
          <p:cNvPr id="3" name="Content Placeholder 2">
            <a:extLst>
              <a:ext uri="{FF2B5EF4-FFF2-40B4-BE49-F238E27FC236}">
                <a16:creationId xmlns:a16="http://schemas.microsoft.com/office/drawing/2014/main" id="{7CA703D3-7EC6-4083-8993-3AD426B62011}"/>
              </a:ext>
            </a:extLst>
          </p:cNvPr>
          <p:cNvSpPr>
            <a:spLocks noGrp="1"/>
          </p:cNvSpPr>
          <p:nvPr>
            <p:ph idx="1"/>
          </p:nvPr>
        </p:nvSpPr>
        <p:spPr>
          <a:xfrm>
            <a:off x="152400" y="2222500"/>
            <a:ext cx="8839200" cy="4178300"/>
          </a:xfrm>
        </p:spPr>
        <p:txBody>
          <a:bodyPr>
            <a:noAutofit/>
          </a:bodyPr>
          <a:lstStyle/>
          <a:p>
            <a:pPr>
              <a:buFont typeface="Wingdings 2" panose="05020102010507070707" pitchFamily="18" charset="2"/>
              <a:buAutoNum type="arabicPeriod"/>
              <a:defRPr/>
            </a:pPr>
            <a:r>
              <a:rPr lang="en-US" sz="2800" dirty="0"/>
              <a:t>What is the difference between meteors, meteoroids, and meteorites?</a:t>
            </a:r>
          </a:p>
          <a:p>
            <a:pPr>
              <a:buFont typeface="Wingdings 2" panose="05020102010507070707" pitchFamily="18" charset="2"/>
              <a:buAutoNum type="arabicPeriod"/>
              <a:defRPr/>
            </a:pPr>
            <a:r>
              <a:rPr lang="en-US" sz="2800" dirty="0"/>
              <a:t>What are Saturn’s rings made of?</a:t>
            </a:r>
          </a:p>
          <a:p>
            <a:pPr>
              <a:buFont typeface="Wingdings 2" panose="05020102010507070707" pitchFamily="18" charset="2"/>
              <a:buAutoNum type="arabicPeriod"/>
              <a:defRPr/>
            </a:pPr>
            <a:r>
              <a:rPr lang="en-US" sz="2800" dirty="0"/>
              <a:t>Uranus is different from most planets because why?</a:t>
            </a:r>
          </a:p>
          <a:p>
            <a:pPr>
              <a:buFont typeface="Wingdings 2" panose="05020102010507070707" pitchFamily="18" charset="2"/>
              <a:buAutoNum type="arabicPeriod"/>
              <a:defRPr/>
            </a:pPr>
            <a:r>
              <a:rPr lang="en-US" sz="2800" dirty="0"/>
              <a:t>Aside from Earth, which other inner planet had water on its surface?</a:t>
            </a:r>
          </a:p>
          <a:p>
            <a:pPr>
              <a:buFont typeface="Wingdings 2" panose="05020102010507070707" pitchFamily="18" charset="2"/>
              <a:buAutoNum type="arabicPeriod"/>
              <a:defRPr/>
            </a:pPr>
            <a:r>
              <a:rPr lang="en-US" sz="2800" dirty="0"/>
              <a:t>Order the planets from biggest to smallest</a:t>
            </a:r>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BEA2-A88B-49C9-A382-C94AD1C61B75}"/>
              </a:ext>
            </a:extLst>
          </p:cNvPr>
          <p:cNvSpPr>
            <a:spLocks noGrp="1"/>
          </p:cNvSpPr>
          <p:nvPr>
            <p:ph type="title"/>
          </p:nvPr>
        </p:nvSpPr>
        <p:spPr/>
        <p:txBody>
          <a:bodyPr/>
          <a:lstStyle/>
          <a:p>
            <a:pPr>
              <a:defRPr/>
            </a:pPr>
            <a:r>
              <a:rPr lang="en-US" dirty="0"/>
              <a:t>Do Now 8.28.18</a:t>
            </a:r>
          </a:p>
        </p:txBody>
      </p:sp>
      <p:sp>
        <p:nvSpPr>
          <p:cNvPr id="3" name="Content Placeholder 2">
            <a:extLst>
              <a:ext uri="{FF2B5EF4-FFF2-40B4-BE49-F238E27FC236}">
                <a16:creationId xmlns:a16="http://schemas.microsoft.com/office/drawing/2014/main" id="{E4F52EF4-60E6-4622-8E64-4B8DBBA96B49}"/>
              </a:ext>
            </a:extLst>
          </p:cNvPr>
          <p:cNvSpPr>
            <a:spLocks noGrp="1"/>
          </p:cNvSpPr>
          <p:nvPr>
            <p:ph idx="1"/>
          </p:nvPr>
        </p:nvSpPr>
        <p:spPr>
          <a:xfrm>
            <a:off x="152400" y="2222500"/>
            <a:ext cx="8991600" cy="4178300"/>
          </a:xfrm>
        </p:spPr>
        <p:txBody>
          <a:bodyPr/>
          <a:lstStyle/>
          <a:p>
            <a:pPr>
              <a:buFont typeface="Wingdings 2" panose="05020102010507070707" pitchFamily="18" charset="2"/>
              <a:buAutoNum type="arabicPeriod"/>
              <a:defRPr/>
            </a:pPr>
            <a:r>
              <a:rPr lang="en-US" sz="2400" dirty="0"/>
              <a:t>Make a double bubble comparing and contrasting the inner and outer planets </a:t>
            </a:r>
          </a:p>
          <a:p>
            <a:pPr>
              <a:buFont typeface="Wingdings 2" panose="05020102010507070707" pitchFamily="18" charset="2"/>
              <a:buAutoNum type="arabicPeriod"/>
              <a:defRPr/>
            </a:pPr>
            <a:r>
              <a:rPr lang="en-US" sz="2400" dirty="0"/>
              <a:t>Where is the Kuiper Belt located?</a:t>
            </a:r>
          </a:p>
          <a:p>
            <a:pPr>
              <a:buFont typeface="Wingdings 2" panose="05020102010507070707" pitchFamily="18" charset="2"/>
              <a:buAutoNum type="arabicPeriod"/>
              <a:defRPr/>
            </a:pPr>
            <a:r>
              <a:rPr lang="en-US" sz="2400" dirty="0"/>
              <a:t>What do you think the difference is between an asteroid and a meteoroid?</a:t>
            </a:r>
          </a:p>
          <a:p>
            <a:pPr>
              <a:buFont typeface="Wingdings 2" panose="05020102010507070707" pitchFamily="18" charset="2"/>
              <a:buAutoNum type="arabicPeriod"/>
              <a:defRPr/>
            </a:pPr>
            <a:r>
              <a:rPr lang="en-US" sz="2400" dirty="0"/>
              <a:t>What do you think the difference is between a meteor and a meteorite?</a:t>
            </a: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D91-B283-40AC-BC29-89A9295B6E66}"/>
              </a:ext>
            </a:extLst>
          </p:cNvPr>
          <p:cNvSpPr>
            <a:spLocks noGrp="1"/>
          </p:cNvSpPr>
          <p:nvPr>
            <p:ph type="title"/>
          </p:nvPr>
        </p:nvSpPr>
        <p:spPr/>
        <p:txBody>
          <a:bodyPr/>
          <a:lstStyle/>
          <a:p>
            <a:pPr>
              <a:defRPr/>
            </a:pPr>
            <a:r>
              <a:rPr lang="en-US" dirty="0"/>
              <a:t>Do Now 9.4.19</a:t>
            </a:r>
          </a:p>
        </p:txBody>
      </p:sp>
      <p:sp>
        <p:nvSpPr>
          <p:cNvPr id="3" name="Content Placeholder 2">
            <a:extLst>
              <a:ext uri="{FF2B5EF4-FFF2-40B4-BE49-F238E27FC236}">
                <a16:creationId xmlns:a16="http://schemas.microsoft.com/office/drawing/2014/main" id="{9D3107B7-C1A3-4B3A-99F7-A1BD1A7139D4}"/>
              </a:ext>
            </a:extLst>
          </p:cNvPr>
          <p:cNvSpPr>
            <a:spLocks noGrp="1"/>
          </p:cNvSpPr>
          <p:nvPr>
            <p:ph idx="1"/>
          </p:nvPr>
        </p:nvSpPr>
        <p:spPr>
          <a:xfrm>
            <a:off x="76200" y="2222500"/>
            <a:ext cx="9067800" cy="4483100"/>
          </a:xfrm>
        </p:spPr>
        <p:txBody>
          <a:bodyPr>
            <a:noAutofit/>
          </a:bodyPr>
          <a:lstStyle/>
          <a:p>
            <a:pPr marL="0" indent="0">
              <a:buNone/>
              <a:defRPr/>
            </a:pPr>
            <a:r>
              <a:rPr lang="en-US" sz="2800" dirty="0"/>
              <a:t>1. Make a double bubble comparing and contrasting the inner and outer planets </a:t>
            </a:r>
          </a:p>
          <a:p>
            <a:pPr marL="0" indent="0">
              <a:buFont typeface="Wingdings 2" panose="05020102010507070707" pitchFamily="18" charset="2"/>
              <a:buNone/>
              <a:defRPr/>
            </a:pPr>
            <a:r>
              <a:rPr lang="en-US" sz="2800" dirty="0"/>
              <a:t>2. What do you still need help with in Unit 1?</a:t>
            </a:r>
          </a:p>
          <a:p>
            <a:pPr marL="0" indent="0">
              <a:buFont typeface="Wingdings 2" panose="05020102010507070707" pitchFamily="18" charset="2"/>
              <a:buNone/>
              <a:defRPr/>
            </a:pPr>
            <a:r>
              <a:rPr lang="en-US" sz="2800" dirty="0"/>
              <a:t>3. What makes Earth able to sustain life? Try to list as many characteristics as you can.</a:t>
            </a:r>
          </a:p>
          <a:p>
            <a:pPr marL="0" indent="0">
              <a:buFont typeface="Wingdings 2" panose="05020102010507070707" pitchFamily="18" charset="2"/>
              <a:buNone/>
              <a:defRPr/>
            </a:pPr>
            <a:r>
              <a:rPr lang="en-US" sz="2800" dirty="0"/>
              <a:t>4. What are you going to do this evening to prepare for the test tomorrow?</a:t>
            </a:r>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55D7-370F-4FBA-8090-8E9E78CBAA08}"/>
              </a:ext>
            </a:extLst>
          </p:cNvPr>
          <p:cNvSpPr>
            <a:spLocks noGrp="1"/>
          </p:cNvSpPr>
          <p:nvPr>
            <p:ph type="title"/>
          </p:nvPr>
        </p:nvSpPr>
        <p:spPr/>
        <p:txBody>
          <a:bodyPr/>
          <a:lstStyle/>
          <a:p>
            <a:pPr>
              <a:defRPr/>
            </a:pPr>
            <a:r>
              <a:rPr lang="en-US" dirty="0"/>
              <a:t>Do Now 9.5.19</a:t>
            </a:r>
          </a:p>
        </p:txBody>
      </p:sp>
      <p:sp>
        <p:nvSpPr>
          <p:cNvPr id="3" name="Content Placeholder 2">
            <a:extLst>
              <a:ext uri="{FF2B5EF4-FFF2-40B4-BE49-F238E27FC236}">
                <a16:creationId xmlns:a16="http://schemas.microsoft.com/office/drawing/2014/main" id="{E022F2D5-5723-4122-A64B-D9EC544B5CF3}"/>
              </a:ext>
            </a:extLst>
          </p:cNvPr>
          <p:cNvSpPr>
            <a:spLocks noGrp="1"/>
          </p:cNvSpPr>
          <p:nvPr>
            <p:ph idx="1"/>
          </p:nvPr>
        </p:nvSpPr>
        <p:spPr>
          <a:xfrm>
            <a:off x="0" y="2222500"/>
            <a:ext cx="5181600" cy="4635500"/>
          </a:xfrm>
        </p:spPr>
        <p:txBody>
          <a:bodyPr>
            <a:noAutofit/>
          </a:bodyPr>
          <a:lstStyle/>
          <a:p>
            <a:pPr>
              <a:buFont typeface="Wingdings 2" panose="05020102010507070707" pitchFamily="18" charset="2"/>
              <a:buAutoNum type="arabicPeriod"/>
              <a:defRPr/>
            </a:pPr>
            <a:r>
              <a:rPr lang="en-US" sz="2000" dirty="0"/>
              <a:t>Write down any last minute questions you have before we take the test.</a:t>
            </a:r>
          </a:p>
          <a:p>
            <a:pPr>
              <a:buFont typeface="Wingdings 2" panose="05020102010507070707" pitchFamily="18" charset="2"/>
              <a:buAutoNum type="arabicPeriod"/>
              <a:defRPr/>
            </a:pPr>
            <a:r>
              <a:rPr lang="en-US" sz="2000" dirty="0"/>
              <a:t>Get out your science folder and make sure it is organized. If you are missing something, that is okay. Skip it and go on to the next one.</a:t>
            </a:r>
          </a:p>
          <a:p>
            <a:pPr>
              <a:buFont typeface="Wingdings 2" panose="05020102010507070707" pitchFamily="18" charset="2"/>
              <a:buAutoNum type="arabicPeriod"/>
              <a:defRPr/>
            </a:pPr>
            <a:r>
              <a:rPr lang="en-US" sz="2000" dirty="0"/>
              <a:t>Be ready to turn in your folder that should have your FIRST AND LAST NAME on the front along with ‘Unit 1’. Sharpies are on the front counter if you need them </a:t>
            </a:r>
          </a:p>
          <a:p>
            <a:pPr marL="0" indent="0">
              <a:buNone/>
              <a:defRPr/>
            </a:pPr>
            <a:r>
              <a:rPr lang="en-US" sz="2000" dirty="0">
                <a:solidFill>
                  <a:srgbClr val="FF7C80"/>
                </a:solidFill>
              </a:rPr>
              <a:t>Have your planet booklet out and ready</a:t>
            </a:r>
          </a:p>
        </p:txBody>
      </p:sp>
      <p:pic>
        <p:nvPicPr>
          <p:cNvPr id="5" name="Picture 4" descr="A close up of text on a white background&#10;&#10;Description automatically generated">
            <a:extLst>
              <a:ext uri="{FF2B5EF4-FFF2-40B4-BE49-F238E27FC236}">
                <a16:creationId xmlns:a16="http://schemas.microsoft.com/office/drawing/2014/main" id="{A2ADD68A-8813-4FD7-BD07-FA9835B92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694910" y="2298700"/>
            <a:ext cx="4978400" cy="373380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BD9E-BA60-4C00-A779-CA6EEEC60442}"/>
              </a:ext>
            </a:extLst>
          </p:cNvPr>
          <p:cNvSpPr>
            <a:spLocks noGrp="1"/>
          </p:cNvSpPr>
          <p:nvPr>
            <p:ph type="title"/>
          </p:nvPr>
        </p:nvSpPr>
        <p:spPr/>
        <p:txBody>
          <a:bodyPr/>
          <a:lstStyle/>
          <a:p>
            <a:r>
              <a:rPr lang="en-US"/>
              <a:t>Class Project</a:t>
            </a:r>
          </a:p>
        </p:txBody>
      </p:sp>
      <p:sp>
        <p:nvSpPr>
          <p:cNvPr id="3" name="Content Placeholder 2">
            <a:extLst>
              <a:ext uri="{FF2B5EF4-FFF2-40B4-BE49-F238E27FC236}">
                <a16:creationId xmlns:a16="http://schemas.microsoft.com/office/drawing/2014/main" id="{48FCCF6B-9AFA-49D6-9572-39175D3CCAD0}"/>
              </a:ext>
            </a:extLst>
          </p:cNvPr>
          <p:cNvSpPr>
            <a:spLocks noGrp="1"/>
          </p:cNvSpPr>
          <p:nvPr>
            <p:ph idx="1"/>
          </p:nvPr>
        </p:nvSpPr>
        <p:spPr/>
        <p:txBody>
          <a:bodyPr/>
          <a:lstStyle/>
          <a:p>
            <a:r>
              <a:rPr lang="en-US"/>
              <a:t>PLARN: </a:t>
            </a:r>
            <a:r>
              <a:rPr lang="en-US" dirty="0">
                <a:ea typeface="+mn-lt"/>
                <a:cs typeface="+mn-lt"/>
                <a:hlinkClick r:id="rId2"/>
              </a:rPr>
              <a:t>https://youtu.be/yr_WHW_tGSE</a:t>
            </a:r>
            <a:r>
              <a:rPr lang="en-US" dirty="0">
                <a:ea typeface="+mn-lt"/>
                <a:cs typeface="+mn-lt"/>
              </a:rPr>
              <a:t> </a:t>
            </a:r>
            <a:endParaRPr lang="en-US">
              <a:ea typeface="+mn-lt"/>
              <a:cs typeface="+mn-lt"/>
            </a:endParaRPr>
          </a:p>
          <a:p>
            <a:r>
              <a:rPr lang="en-US">
                <a:ea typeface="+mn-lt"/>
                <a:cs typeface="+mn-lt"/>
              </a:rPr>
              <a:t>We will need large crochet hooks</a:t>
            </a:r>
            <a:endParaRPr lang="en-US" dirty="0">
              <a:ea typeface="+mn-lt"/>
              <a:cs typeface="+mn-lt"/>
            </a:endParaRPr>
          </a:p>
          <a:p>
            <a:r>
              <a:rPr lang="en-US"/>
              <a:t>TONS of plastic bags will need to be donated throughout the year</a:t>
            </a:r>
            <a:endParaRPr lang="en-US" dirty="0"/>
          </a:p>
          <a:p>
            <a:endParaRPr lang="en-US" dirty="0"/>
          </a:p>
        </p:txBody>
      </p:sp>
    </p:spTree>
    <p:extLst>
      <p:ext uri="{BB962C8B-B14F-4D97-AF65-F5344CB8AC3E}">
        <p14:creationId xmlns:p14="http://schemas.microsoft.com/office/powerpoint/2010/main" val="4598157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13CC-494A-4C60-9796-E240F3980144}"/>
              </a:ext>
            </a:extLst>
          </p:cNvPr>
          <p:cNvSpPr>
            <a:spLocks noGrp="1"/>
          </p:cNvSpPr>
          <p:nvPr>
            <p:ph type="title"/>
          </p:nvPr>
        </p:nvSpPr>
        <p:spPr/>
        <p:txBody>
          <a:bodyPr/>
          <a:lstStyle/>
          <a:p>
            <a:r>
              <a:rPr lang="en-US" dirty="0"/>
              <a:t>Do Now 9.6.19</a:t>
            </a:r>
          </a:p>
        </p:txBody>
      </p:sp>
      <p:sp>
        <p:nvSpPr>
          <p:cNvPr id="3" name="Content Placeholder 2">
            <a:extLst>
              <a:ext uri="{FF2B5EF4-FFF2-40B4-BE49-F238E27FC236}">
                <a16:creationId xmlns:a16="http://schemas.microsoft.com/office/drawing/2014/main" id="{3EA71A3D-4482-4657-B6FD-87842C90644C}"/>
              </a:ext>
            </a:extLst>
          </p:cNvPr>
          <p:cNvSpPr>
            <a:spLocks noGrp="1"/>
          </p:cNvSpPr>
          <p:nvPr>
            <p:ph idx="1"/>
          </p:nvPr>
        </p:nvSpPr>
        <p:spPr>
          <a:xfrm>
            <a:off x="114300" y="2133600"/>
            <a:ext cx="8915399" cy="4876800"/>
          </a:xfrm>
        </p:spPr>
        <p:txBody>
          <a:bodyPr>
            <a:normAutofit lnSpcReduction="10000"/>
          </a:bodyPr>
          <a:lstStyle/>
          <a:p>
            <a:pPr marL="0" indent="0">
              <a:buNone/>
              <a:defRPr/>
            </a:pPr>
            <a:r>
              <a:rPr lang="en-US" sz="2800" dirty="0">
                <a:solidFill>
                  <a:srgbClr val="FF7C80"/>
                </a:solidFill>
              </a:rPr>
              <a:t>Pick up a copy of this week’s article from the side table</a:t>
            </a:r>
          </a:p>
          <a:p>
            <a:pPr>
              <a:buFont typeface="Wingdings 2" panose="05020102010507070707" pitchFamily="18" charset="2"/>
              <a:buAutoNum type="arabicPeriod"/>
              <a:defRPr/>
            </a:pPr>
            <a:r>
              <a:rPr lang="en-US" sz="2800" dirty="0"/>
              <a:t>What did you find interesting or surprising?</a:t>
            </a:r>
          </a:p>
          <a:p>
            <a:pPr>
              <a:buFont typeface="Wingdings 2" panose="05020102010507070707" pitchFamily="18" charset="2"/>
              <a:buAutoNum type="arabicPeriod"/>
              <a:defRPr/>
            </a:pPr>
            <a:r>
              <a:rPr lang="en-US" sz="2800" dirty="0"/>
              <a:t>What topic(s) relate to what we have learned in class?</a:t>
            </a:r>
          </a:p>
          <a:p>
            <a:pPr>
              <a:buFont typeface="Wingdings 2" panose="05020102010507070707" pitchFamily="18" charset="2"/>
              <a:buAutoNum type="arabicPeriod"/>
              <a:defRPr/>
            </a:pPr>
            <a:r>
              <a:rPr lang="en-US" sz="2800" dirty="0"/>
              <a:t>What section(s) would you like to do further research on? Why?</a:t>
            </a:r>
          </a:p>
          <a:p>
            <a:pPr>
              <a:buFont typeface="Wingdings 2" panose="05020102010507070707" pitchFamily="18" charset="2"/>
              <a:buAutoNum type="arabicPeriod"/>
              <a:defRPr/>
            </a:pPr>
            <a:r>
              <a:rPr lang="en-US" sz="2800" dirty="0"/>
              <a:t>Count your neighbor’s Do </a:t>
            </a:r>
            <a:r>
              <a:rPr lang="en-US" sz="2800" dirty="0" err="1"/>
              <a:t>Nows</a:t>
            </a:r>
            <a:r>
              <a:rPr lang="en-US" sz="2800" dirty="0"/>
              <a:t> and put the number on their paper (they should have 3 or 4!)</a:t>
            </a:r>
          </a:p>
          <a:p>
            <a:pPr marL="0" indent="0" algn="ctr">
              <a:buNone/>
              <a:defRPr/>
            </a:pPr>
            <a:r>
              <a:rPr lang="en-US" dirty="0">
                <a:solidFill>
                  <a:srgbClr val="00B0F0"/>
                </a:solidFill>
              </a:rPr>
              <a:t>Turn in your completed word search to your period’s IN box to get house points</a:t>
            </a:r>
          </a:p>
          <a:p>
            <a:pPr marL="0" indent="0">
              <a:buNone/>
            </a:pPr>
            <a:endParaRPr lang="en-US" dirty="0"/>
          </a:p>
        </p:txBody>
      </p:sp>
    </p:spTree>
    <p:extLst>
      <p:ext uri="{BB962C8B-B14F-4D97-AF65-F5344CB8AC3E}">
        <p14:creationId xmlns:p14="http://schemas.microsoft.com/office/powerpoint/2010/main" val="1650344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D985-F214-4D0A-94DB-4E16BCF15FEC}"/>
              </a:ext>
            </a:extLst>
          </p:cNvPr>
          <p:cNvSpPr>
            <a:spLocks noGrp="1"/>
          </p:cNvSpPr>
          <p:nvPr>
            <p:ph type="title"/>
          </p:nvPr>
        </p:nvSpPr>
        <p:spPr>
          <a:xfrm>
            <a:off x="76200" y="447675"/>
            <a:ext cx="8258175" cy="969963"/>
          </a:xfrm>
        </p:spPr>
        <p:txBody>
          <a:bodyPr/>
          <a:lstStyle/>
          <a:p>
            <a:r>
              <a:rPr lang="en-US" dirty="0"/>
              <a:t>Test Analysis then Rem./Enrich.</a:t>
            </a:r>
          </a:p>
        </p:txBody>
      </p:sp>
      <p:sp>
        <p:nvSpPr>
          <p:cNvPr id="3" name="Content Placeholder 2">
            <a:extLst>
              <a:ext uri="{FF2B5EF4-FFF2-40B4-BE49-F238E27FC236}">
                <a16:creationId xmlns:a16="http://schemas.microsoft.com/office/drawing/2014/main" id="{FD969202-F485-4C7E-80BD-947C1354AD06}"/>
              </a:ext>
            </a:extLst>
          </p:cNvPr>
          <p:cNvSpPr>
            <a:spLocks noGrp="1"/>
          </p:cNvSpPr>
          <p:nvPr>
            <p:ph idx="1"/>
          </p:nvPr>
        </p:nvSpPr>
        <p:spPr>
          <a:xfrm>
            <a:off x="112363" y="1981200"/>
            <a:ext cx="8879237" cy="4876800"/>
          </a:xfrm>
        </p:spPr>
        <p:txBody>
          <a:bodyPr>
            <a:normAutofit fontScale="92500"/>
          </a:bodyPr>
          <a:lstStyle/>
          <a:p>
            <a:pPr>
              <a:buAutoNum type="arabicPeriod"/>
            </a:pPr>
            <a:r>
              <a:rPr lang="en-US" sz="2400" dirty="0"/>
              <a:t>Look at the analysis sheet to see what questions you got wrong. You will need to correct them on the back of your page.</a:t>
            </a:r>
          </a:p>
          <a:p>
            <a:pPr>
              <a:buAutoNum type="arabicPeriod"/>
            </a:pPr>
            <a:r>
              <a:rPr lang="en-US" sz="2400" dirty="0"/>
              <a:t>Your test score can be calculated. Each question was worth 2.8 points.</a:t>
            </a:r>
          </a:p>
          <a:p>
            <a:pPr>
              <a:buAutoNum type="arabicPeriod"/>
            </a:pPr>
            <a:r>
              <a:rPr lang="en-US" sz="2400" dirty="0"/>
              <a:t>Fill in the front and back of your sheet. Remember you have to explain why the correct answer is correct.</a:t>
            </a:r>
          </a:p>
          <a:p>
            <a:pPr>
              <a:buAutoNum type="arabicPeriod"/>
            </a:pPr>
            <a:r>
              <a:rPr lang="en-US" sz="2400" dirty="0"/>
              <a:t>Once you are done with your analysis, turn in your sheet and copy of the test.</a:t>
            </a:r>
          </a:p>
          <a:p>
            <a:pPr>
              <a:buAutoNum type="arabicPeriod"/>
            </a:pPr>
            <a:r>
              <a:rPr lang="en-US" sz="2400" dirty="0"/>
              <a:t>IF you received over an 80%, you will complete enrichment. If you received below an 80% you will complete remediation in order to retake your test Monday</a:t>
            </a:r>
          </a:p>
        </p:txBody>
      </p:sp>
    </p:spTree>
    <p:extLst>
      <p:ext uri="{BB962C8B-B14F-4D97-AF65-F5344CB8AC3E}">
        <p14:creationId xmlns:p14="http://schemas.microsoft.com/office/powerpoint/2010/main" val="159758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E75E-9BC9-4F97-8C03-CCDB865AF274}"/>
              </a:ext>
            </a:extLst>
          </p:cNvPr>
          <p:cNvSpPr>
            <a:spLocks noGrp="1"/>
          </p:cNvSpPr>
          <p:nvPr>
            <p:ph type="title"/>
          </p:nvPr>
        </p:nvSpPr>
        <p:spPr/>
        <p:txBody>
          <a:bodyPr/>
          <a:lstStyle/>
          <a:p>
            <a:pPr>
              <a:defRPr/>
            </a:pPr>
            <a:r>
              <a:rPr lang="en-US" dirty="0"/>
              <a:t>Do Now 9.9.19</a:t>
            </a:r>
          </a:p>
        </p:txBody>
      </p:sp>
      <p:sp>
        <p:nvSpPr>
          <p:cNvPr id="3" name="Content Placeholder 2">
            <a:extLst>
              <a:ext uri="{FF2B5EF4-FFF2-40B4-BE49-F238E27FC236}">
                <a16:creationId xmlns:a16="http://schemas.microsoft.com/office/drawing/2014/main" id="{E9528CAE-C14D-4179-AB84-AD949D2AE6D6}"/>
              </a:ext>
            </a:extLst>
          </p:cNvPr>
          <p:cNvSpPr>
            <a:spLocks noGrp="1"/>
          </p:cNvSpPr>
          <p:nvPr>
            <p:ph idx="1"/>
          </p:nvPr>
        </p:nvSpPr>
        <p:spPr>
          <a:xfrm>
            <a:off x="0" y="1981200"/>
            <a:ext cx="9067800" cy="4876800"/>
          </a:xfrm>
        </p:spPr>
        <p:txBody>
          <a:bodyPr>
            <a:noAutofit/>
          </a:bodyPr>
          <a:lstStyle/>
          <a:p>
            <a:pPr marL="0" indent="0" algn="ctr">
              <a:buNone/>
              <a:defRPr/>
            </a:pPr>
            <a:r>
              <a:rPr lang="en-US" sz="2400" dirty="0">
                <a:solidFill>
                  <a:srgbClr val="FF7C80"/>
                </a:solidFill>
              </a:rPr>
              <a:t>Turn in your Math Connections (enrichment) sheet to your period’s IN box. If you have remediation KEEP IT!</a:t>
            </a:r>
          </a:p>
          <a:p>
            <a:pPr>
              <a:buFont typeface="Wingdings 2" panose="05020102010507070707" pitchFamily="18" charset="2"/>
              <a:buAutoNum type="arabicPeriod"/>
              <a:defRPr/>
            </a:pPr>
            <a:r>
              <a:rPr lang="en-US" sz="2800" dirty="0"/>
              <a:t>What do you think you did well on in Unit 1?</a:t>
            </a:r>
          </a:p>
          <a:p>
            <a:pPr>
              <a:buFont typeface="Wingdings 2" panose="05020102010507070707" pitchFamily="18" charset="2"/>
              <a:buAutoNum type="arabicPeriod"/>
              <a:defRPr/>
            </a:pPr>
            <a:r>
              <a:rPr lang="en-US" sz="2800" dirty="0"/>
              <a:t>What do you think you had difficulty with in Unit 1?</a:t>
            </a:r>
          </a:p>
          <a:p>
            <a:pPr>
              <a:buFont typeface="Wingdings 2" panose="05020102010507070707" pitchFamily="18" charset="2"/>
              <a:buAutoNum type="arabicPeriod"/>
              <a:defRPr/>
            </a:pPr>
            <a:r>
              <a:rPr lang="en-US" sz="2800" dirty="0"/>
              <a:t>Now that you have finished a Unit in 6</a:t>
            </a:r>
            <a:r>
              <a:rPr lang="en-US" sz="2800" baseline="30000" dirty="0"/>
              <a:t>th</a:t>
            </a:r>
            <a:r>
              <a:rPr lang="en-US" sz="2800" dirty="0"/>
              <a:t> grade Science, what do you think you’ll do differently in Unit 2?</a:t>
            </a:r>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8E6A-E9B1-4747-8C64-4CB005DFEF38}"/>
              </a:ext>
            </a:extLst>
          </p:cNvPr>
          <p:cNvSpPr>
            <a:spLocks noGrp="1"/>
          </p:cNvSpPr>
          <p:nvPr>
            <p:ph type="title"/>
          </p:nvPr>
        </p:nvSpPr>
        <p:spPr/>
        <p:txBody>
          <a:bodyPr/>
          <a:lstStyle/>
          <a:p>
            <a:pPr>
              <a:defRPr/>
            </a:pPr>
            <a:r>
              <a:rPr lang="en-US" dirty="0"/>
              <a:t>Do Now 9.10.19</a:t>
            </a:r>
          </a:p>
        </p:txBody>
      </p:sp>
      <p:sp>
        <p:nvSpPr>
          <p:cNvPr id="3" name="Content Placeholder 2">
            <a:extLst>
              <a:ext uri="{FF2B5EF4-FFF2-40B4-BE49-F238E27FC236}">
                <a16:creationId xmlns:a16="http://schemas.microsoft.com/office/drawing/2014/main" id="{8DF39C02-1BE9-47BF-88E2-D10551314269}"/>
              </a:ext>
            </a:extLst>
          </p:cNvPr>
          <p:cNvSpPr>
            <a:spLocks noGrp="1"/>
          </p:cNvSpPr>
          <p:nvPr>
            <p:ph idx="1"/>
          </p:nvPr>
        </p:nvSpPr>
        <p:spPr>
          <a:xfrm>
            <a:off x="152400" y="2222500"/>
            <a:ext cx="8915400" cy="3636963"/>
          </a:xfrm>
        </p:spPr>
        <p:txBody>
          <a:bodyPr>
            <a:normAutofit fontScale="92500" lnSpcReduction="20000"/>
          </a:bodyPr>
          <a:lstStyle/>
          <a:p>
            <a:pPr marL="0" indent="0">
              <a:buFont typeface="Wingdings 2" panose="05020102010507070707" pitchFamily="18" charset="2"/>
              <a:buNone/>
              <a:defRPr/>
            </a:pPr>
            <a:r>
              <a:rPr lang="en-US" sz="2600" dirty="0">
                <a:solidFill>
                  <a:srgbClr val="FF7C80"/>
                </a:solidFill>
              </a:rPr>
              <a:t>Have your vocabulary out on your desk for Mrs. </a:t>
            </a:r>
            <a:r>
              <a:rPr lang="en-US" sz="2600" dirty="0" err="1">
                <a:solidFill>
                  <a:srgbClr val="FF7C80"/>
                </a:solidFill>
              </a:rPr>
              <a:t>Dwills</a:t>
            </a:r>
            <a:r>
              <a:rPr lang="en-US" sz="2600" dirty="0">
                <a:solidFill>
                  <a:srgbClr val="FF7C80"/>
                </a:solidFill>
              </a:rPr>
              <a:t> to check</a:t>
            </a:r>
          </a:p>
          <a:p>
            <a:pPr marL="0" indent="0">
              <a:buFont typeface="Wingdings 2" panose="05020102010507070707" pitchFamily="18" charset="2"/>
              <a:buNone/>
              <a:defRPr/>
            </a:pPr>
            <a:r>
              <a:rPr lang="en-US" sz="2600" dirty="0"/>
              <a:t>1. Name the moon phases starting with ‘new moon’ (hint: there are 8)</a:t>
            </a:r>
          </a:p>
          <a:p>
            <a:pPr marL="0" indent="0">
              <a:buFont typeface="Wingdings 2" panose="05020102010507070707" pitchFamily="18" charset="2"/>
              <a:buNone/>
              <a:defRPr/>
            </a:pPr>
            <a:r>
              <a:rPr lang="en-US" sz="2600" dirty="0"/>
              <a:t>2. Why do you think we have seasons?</a:t>
            </a:r>
          </a:p>
          <a:p>
            <a:pPr marL="0" indent="0">
              <a:buFont typeface="Wingdings 2" panose="05020102010507070707" pitchFamily="18" charset="2"/>
              <a:buNone/>
              <a:defRPr/>
            </a:pPr>
            <a:r>
              <a:rPr lang="en-US" sz="2600" dirty="0"/>
              <a:t>3. What vocabulary term did you have the hardest time with?</a:t>
            </a:r>
          </a:p>
          <a:p>
            <a:pPr marL="0" indent="0">
              <a:buFont typeface="Wingdings 2" panose="05020102010507070707" pitchFamily="18" charset="2"/>
              <a:buNone/>
              <a:defRPr/>
            </a:pPr>
            <a:r>
              <a:rPr lang="en-US" sz="2600" dirty="0"/>
              <a:t>4. What are you looking forward to in Unit 2 since you have already previewed the vocabulary?</a:t>
            </a:r>
          </a:p>
          <a:p>
            <a:pPr>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08D1-2528-4318-A698-205F08E47111}"/>
              </a:ext>
            </a:extLst>
          </p:cNvPr>
          <p:cNvSpPr>
            <a:spLocks noGrp="1"/>
          </p:cNvSpPr>
          <p:nvPr>
            <p:ph type="title"/>
          </p:nvPr>
        </p:nvSpPr>
        <p:spPr/>
        <p:txBody>
          <a:bodyPr/>
          <a:lstStyle/>
          <a:p>
            <a:pPr>
              <a:defRPr/>
            </a:pPr>
            <a:r>
              <a:rPr lang="en-US" dirty="0"/>
              <a:t>2</a:t>
            </a:r>
            <a:r>
              <a:rPr lang="en-US" baseline="30000" dirty="0"/>
              <a:t>nd</a:t>
            </a:r>
            <a:r>
              <a:rPr lang="en-US" dirty="0"/>
              <a:t> and 4</a:t>
            </a:r>
            <a:r>
              <a:rPr lang="en-US" baseline="30000" dirty="0"/>
              <a:t>th</a:t>
            </a:r>
            <a:r>
              <a:rPr lang="en-US" dirty="0"/>
              <a:t> period</a:t>
            </a:r>
          </a:p>
        </p:txBody>
      </p:sp>
      <p:sp>
        <p:nvSpPr>
          <p:cNvPr id="3" name="Content Placeholder 2">
            <a:extLst>
              <a:ext uri="{FF2B5EF4-FFF2-40B4-BE49-F238E27FC236}">
                <a16:creationId xmlns:a16="http://schemas.microsoft.com/office/drawing/2014/main" id="{6F721815-EC22-4BB9-8C29-61FA8CDB1E48}"/>
              </a:ext>
            </a:extLst>
          </p:cNvPr>
          <p:cNvSpPr>
            <a:spLocks noGrp="1"/>
          </p:cNvSpPr>
          <p:nvPr>
            <p:ph idx="1"/>
          </p:nvPr>
        </p:nvSpPr>
        <p:spPr>
          <a:xfrm>
            <a:off x="152400" y="2222500"/>
            <a:ext cx="8915400" cy="4406900"/>
          </a:xfrm>
        </p:spPr>
        <p:txBody>
          <a:bodyPr/>
          <a:lstStyle/>
          <a:p>
            <a:pPr marL="0" indent="0">
              <a:buFont typeface="Wingdings 2" panose="05020102010507070707" pitchFamily="18" charset="2"/>
              <a:buNone/>
              <a:defRPr/>
            </a:pPr>
            <a:r>
              <a:rPr lang="en-US" sz="2400" b="1" dirty="0"/>
              <a:t>Go to </a:t>
            </a:r>
            <a:r>
              <a:rPr lang="en-US" sz="2400" b="1" dirty="0">
                <a:hlinkClick r:id="rId3"/>
              </a:rPr>
              <a:t>www.explorelearning.com</a:t>
            </a:r>
            <a:r>
              <a:rPr lang="en-US" sz="2400" b="1" dirty="0"/>
              <a:t> and click on 'login' at the top right side of the screen.</a:t>
            </a:r>
            <a:br>
              <a:rPr lang="en-US" sz="2400" dirty="0"/>
            </a:br>
            <a:r>
              <a:rPr lang="en-US" sz="2400" b="1" dirty="0"/>
              <a:t>You will need to log in using the following information:</a:t>
            </a:r>
            <a:br>
              <a:rPr lang="en-US" sz="2400" dirty="0"/>
            </a:br>
            <a:r>
              <a:rPr lang="en-US" sz="2400" b="1" dirty="0">
                <a:solidFill>
                  <a:srgbClr val="FF7C80"/>
                </a:solidFill>
              </a:rPr>
              <a:t>Username: 6BScience</a:t>
            </a:r>
            <a:br>
              <a:rPr lang="en-US" sz="2400" b="1" dirty="0">
                <a:solidFill>
                  <a:srgbClr val="FF7C80"/>
                </a:solidFill>
              </a:rPr>
            </a:br>
            <a:r>
              <a:rPr lang="en-US" sz="2400" b="1" dirty="0">
                <a:solidFill>
                  <a:srgbClr val="FF7C80"/>
                </a:solidFill>
              </a:rPr>
              <a:t>Password: </a:t>
            </a:r>
            <a:r>
              <a:rPr lang="en-US" sz="2400" b="1" dirty="0" err="1">
                <a:solidFill>
                  <a:srgbClr val="FF7C80"/>
                </a:solidFill>
              </a:rPr>
              <a:t>ecms</a:t>
            </a:r>
            <a:endParaRPr lang="en-US" sz="2400" b="1" dirty="0">
              <a:solidFill>
                <a:srgbClr val="FF7C80"/>
              </a:solidFill>
            </a:endParaRPr>
          </a:p>
          <a:p>
            <a:pPr marL="0" indent="0">
              <a:buFont typeface="Wingdings 2" panose="05020102010507070707" pitchFamily="18" charset="2"/>
              <a:buNone/>
              <a:defRPr/>
            </a:pPr>
            <a:r>
              <a:rPr lang="en-US" sz="2400" b="1" dirty="0">
                <a:solidFill>
                  <a:schemeClr val="accent5"/>
                </a:solidFill>
              </a:rPr>
              <a:t>Click on ‘Class 1’</a:t>
            </a:r>
            <a:endParaRPr lang="en-US" sz="2400" b="1" dirty="0">
              <a:solidFill>
                <a:srgbClr val="FF7C80"/>
              </a:solidFill>
            </a:endParaRPr>
          </a:p>
          <a:p>
            <a:pPr marL="0" indent="0">
              <a:buFont typeface="Wingdings 2" panose="05020102010507070707" pitchFamily="18" charset="2"/>
              <a:buNone/>
              <a:defRPr/>
            </a:pPr>
            <a:r>
              <a:rPr lang="en-US" sz="2400" b="1" dirty="0">
                <a:solidFill>
                  <a:schemeClr val="accent6">
                    <a:lumMod val="60000"/>
                    <a:lumOff val="40000"/>
                  </a:schemeClr>
                </a:solidFill>
              </a:rPr>
              <a:t>Click on ‘Seasons: Earth, Moon, and Sun’ and complete your Gizmo sheet. You may work with a partner as long as you are silent while others are retaking their test.</a:t>
            </a:r>
          </a:p>
          <a:p>
            <a:pPr marL="0" indent="0">
              <a:buFont typeface="Wingdings 2" panose="05020102010507070707" pitchFamily="18" charset="2"/>
              <a:buNone/>
              <a:defRPr/>
            </a:pPr>
            <a:r>
              <a:rPr lang="en-US" sz="2400" b="1" dirty="0">
                <a:solidFill>
                  <a:schemeClr val="accent4">
                    <a:lumMod val="60000"/>
                    <a:lumOff val="40000"/>
                  </a:schemeClr>
                </a:solidFill>
              </a:rPr>
              <a:t>This is your ticket out the door!</a:t>
            </a:r>
            <a:endParaRPr lang="en-US" sz="2400" dirty="0">
              <a:solidFill>
                <a:schemeClr val="accent4">
                  <a:lumMod val="60000"/>
                  <a:lumOff val="40000"/>
                </a:schemeClr>
              </a:solidFill>
            </a:endParaRPr>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726B1-7D08-4DDC-94FA-047FD58B9A07}"/>
              </a:ext>
            </a:extLst>
          </p:cNvPr>
          <p:cNvSpPr>
            <a:spLocks noGrp="1"/>
          </p:cNvSpPr>
          <p:nvPr>
            <p:ph type="title"/>
          </p:nvPr>
        </p:nvSpPr>
        <p:spPr/>
        <p:txBody>
          <a:bodyPr/>
          <a:lstStyle/>
          <a:p>
            <a:r>
              <a:rPr lang="en-US" dirty="0"/>
              <a:t>Do Now 9.11.19</a:t>
            </a:r>
          </a:p>
        </p:txBody>
      </p:sp>
      <p:sp>
        <p:nvSpPr>
          <p:cNvPr id="3" name="Content Placeholder 2">
            <a:extLst>
              <a:ext uri="{FF2B5EF4-FFF2-40B4-BE49-F238E27FC236}">
                <a16:creationId xmlns:a16="http://schemas.microsoft.com/office/drawing/2014/main" id="{32A5A41E-6CDC-4458-B630-E272AB53BBF9}"/>
              </a:ext>
            </a:extLst>
          </p:cNvPr>
          <p:cNvSpPr>
            <a:spLocks noGrp="1"/>
          </p:cNvSpPr>
          <p:nvPr>
            <p:ph idx="1"/>
          </p:nvPr>
        </p:nvSpPr>
        <p:spPr>
          <a:xfrm>
            <a:off x="152400" y="2222286"/>
            <a:ext cx="8839199" cy="4330913"/>
          </a:xfrm>
        </p:spPr>
        <p:txBody>
          <a:bodyPr/>
          <a:lstStyle/>
          <a:p>
            <a:pPr marL="0" indent="0" algn="ctr">
              <a:buNone/>
            </a:pPr>
            <a:r>
              <a:rPr lang="en-US" sz="2000" dirty="0">
                <a:solidFill>
                  <a:srgbClr val="FF7C80"/>
                </a:solidFill>
              </a:rPr>
              <a:t>If you didn’t turn in your Vocab yesterday, turn it in to Mrs. </a:t>
            </a:r>
            <a:r>
              <a:rPr lang="en-US" sz="2000" dirty="0" err="1">
                <a:solidFill>
                  <a:srgbClr val="FF7C80"/>
                </a:solidFill>
              </a:rPr>
              <a:t>Dwills</a:t>
            </a:r>
            <a:r>
              <a:rPr lang="en-US" sz="2000" dirty="0">
                <a:solidFill>
                  <a:srgbClr val="FF7C80"/>
                </a:solidFill>
              </a:rPr>
              <a:t> desk</a:t>
            </a:r>
          </a:p>
          <a:p>
            <a:pPr marL="0" indent="0">
              <a:buNone/>
            </a:pPr>
            <a:r>
              <a:rPr lang="en-US" sz="2800" dirty="0"/>
              <a:t>Writing Wednesday: Write a story about a trip to explore either the North Pole or the South Pole. Describe conditions such  as the amount of sunlight and the temperature, and include an explanation for why those conditions exist.</a:t>
            </a:r>
          </a:p>
        </p:txBody>
      </p:sp>
    </p:spTree>
    <p:extLst>
      <p:ext uri="{BB962C8B-B14F-4D97-AF65-F5344CB8AC3E}">
        <p14:creationId xmlns:p14="http://schemas.microsoft.com/office/powerpoint/2010/main" val="30258053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2B83-051E-4C51-B449-4579327B23B7}"/>
              </a:ext>
            </a:extLst>
          </p:cNvPr>
          <p:cNvSpPr>
            <a:spLocks noGrp="1"/>
          </p:cNvSpPr>
          <p:nvPr>
            <p:ph type="title"/>
          </p:nvPr>
        </p:nvSpPr>
        <p:spPr/>
        <p:txBody>
          <a:bodyPr/>
          <a:lstStyle/>
          <a:p>
            <a:pPr>
              <a:defRPr/>
            </a:pPr>
            <a:r>
              <a:rPr lang="en-US" dirty="0"/>
              <a:t>Do Now 9.16.19</a:t>
            </a:r>
          </a:p>
        </p:txBody>
      </p:sp>
      <p:sp>
        <p:nvSpPr>
          <p:cNvPr id="3" name="Content Placeholder 2">
            <a:extLst>
              <a:ext uri="{FF2B5EF4-FFF2-40B4-BE49-F238E27FC236}">
                <a16:creationId xmlns:a16="http://schemas.microsoft.com/office/drawing/2014/main" id="{5838C1B1-AD6B-4281-B76B-0713177BE253}"/>
              </a:ext>
            </a:extLst>
          </p:cNvPr>
          <p:cNvSpPr>
            <a:spLocks noGrp="1"/>
          </p:cNvSpPr>
          <p:nvPr>
            <p:ph idx="1"/>
          </p:nvPr>
        </p:nvSpPr>
        <p:spPr>
          <a:xfrm>
            <a:off x="76200" y="1828800"/>
            <a:ext cx="8991600" cy="4441825"/>
          </a:xfrm>
        </p:spPr>
        <p:txBody>
          <a:bodyPr/>
          <a:lstStyle/>
          <a:p>
            <a:pPr>
              <a:buFont typeface="Wingdings 2" panose="05020102010507070707" pitchFamily="18" charset="2"/>
              <a:buAutoNum type="arabicPeriod"/>
              <a:defRPr/>
            </a:pPr>
            <a:r>
              <a:rPr lang="en-US" sz="2400" dirty="0"/>
              <a:t>So the tilt of the Earth causes seasons… so when do we have summer? Explain why.</a:t>
            </a:r>
          </a:p>
          <a:p>
            <a:pPr>
              <a:buFont typeface="Wingdings 2" panose="05020102010507070707" pitchFamily="18" charset="2"/>
              <a:buAutoNum type="arabicPeriod"/>
              <a:defRPr/>
            </a:pPr>
            <a:r>
              <a:rPr lang="en-US" sz="2400" dirty="0"/>
              <a:t>What causes a day on Earth?</a:t>
            </a:r>
          </a:p>
          <a:p>
            <a:pPr>
              <a:buFont typeface="Wingdings 2" panose="05020102010507070707" pitchFamily="18" charset="2"/>
              <a:buAutoNum type="arabicPeriod"/>
              <a:defRPr/>
            </a:pPr>
            <a:r>
              <a:rPr lang="en-US" sz="2400" dirty="0"/>
              <a:t>What causes a year on Earth?</a:t>
            </a:r>
          </a:p>
          <a:p>
            <a:pPr>
              <a:buFont typeface="Wingdings 2" panose="05020102010507070707" pitchFamily="18" charset="2"/>
              <a:buAutoNum type="arabicPeriod"/>
              <a:defRPr/>
            </a:pPr>
            <a:r>
              <a:rPr lang="en-US" sz="2400" dirty="0"/>
              <a:t>If we experience Summer in June in the United States, what do you think Australians experience in June? Explain. Draw a picture if you need to</a:t>
            </a:r>
          </a:p>
          <a:p>
            <a:pPr marL="0" indent="0">
              <a:buNone/>
              <a:defRPr/>
            </a:pPr>
            <a:r>
              <a:rPr lang="en-US" sz="2400" dirty="0">
                <a:solidFill>
                  <a:srgbClr val="FF7C80"/>
                </a:solidFill>
              </a:rPr>
              <a:t>Grab your seasons chart from the back of the room and make sure it is filled in.</a:t>
            </a:r>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EBBDE2-ED1F-4DEA-8A95-2B19ABB70D09}"/>
              </a:ext>
            </a:extLst>
          </p:cNvPr>
          <p:cNvPicPr>
            <a:picLocks noChangeAspect="1"/>
          </p:cNvPicPr>
          <p:nvPr/>
        </p:nvPicPr>
        <p:blipFill>
          <a:blip r:embed="rId2"/>
          <a:stretch>
            <a:fillRect/>
          </a:stretch>
        </p:blipFill>
        <p:spPr>
          <a:xfrm>
            <a:off x="1600200" y="3890168"/>
            <a:ext cx="5562600" cy="2948782"/>
          </a:xfrm>
          <a:prstGeom prst="rect">
            <a:avLst/>
          </a:prstGeom>
        </p:spPr>
      </p:pic>
      <p:sp>
        <p:nvSpPr>
          <p:cNvPr id="2" name="Title 1">
            <a:extLst>
              <a:ext uri="{FF2B5EF4-FFF2-40B4-BE49-F238E27FC236}">
                <a16:creationId xmlns:a16="http://schemas.microsoft.com/office/drawing/2014/main" id="{D97C267D-463D-4777-9018-BBC9E4362B6C}"/>
              </a:ext>
            </a:extLst>
          </p:cNvPr>
          <p:cNvSpPr>
            <a:spLocks noGrp="1"/>
          </p:cNvSpPr>
          <p:nvPr>
            <p:ph type="title"/>
          </p:nvPr>
        </p:nvSpPr>
        <p:spPr/>
        <p:txBody>
          <a:bodyPr/>
          <a:lstStyle/>
          <a:p>
            <a:r>
              <a:rPr lang="en-US" dirty="0"/>
              <a:t>Do Now 9.17.19</a:t>
            </a:r>
          </a:p>
        </p:txBody>
      </p:sp>
      <p:sp>
        <p:nvSpPr>
          <p:cNvPr id="3" name="Content Placeholder 2">
            <a:extLst>
              <a:ext uri="{FF2B5EF4-FFF2-40B4-BE49-F238E27FC236}">
                <a16:creationId xmlns:a16="http://schemas.microsoft.com/office/drawing/2014/main" id="{6CCB8008-0D86-4B4D-ABFE-B7D647223ECA}"/>
              </a:ext>
            </a:extLst>
          </p:cNvPr>
          <p:cNvSpPr>
            <a:spLocks noGrp="1"/>
          </p:cNvSpPr>
          <p:nvPr>
            <p:ph idx="1"/>
          </p:nvPr>
        </p:nvSpPr>
        <p:spPr>
          <a:xfrm>
            <a:off x="1" y="2362200"/>
            <a:ext cx="9143999" cy="4191000"/>
          </a:xfrm>
        </p:spPr>
        <p:txBody>
          <a:bodyPr>
            <a:normAutofit/>
          </a:bodyPr>
          <a:lstStyle/>
          <a:p>
            <a:pPr>
              <a:buAutoNum type="arabicPeriod"/>
            </a:pPr>
            <a:r>
              <a:rPr lang="en-US" dirty="0"/>
              <a:t>Get out your graphs and your Seasons lab sheet. Complete the analysis questions on the back</a:t>
            </a:r>
          </a:p>
          <a:p>
            <a:pPr>
              <a:buAutoNum type="arabicPeriod"/>
            </a:pPr>
            <a:r>
              <a:rPr lang="en-US" dirty="0"/>
              <a:t>Conclusion: What affects the temperature of an area the most? Use R.A.C.E (restate the question, answer, cite the evidence, explain the evidence) to write your conclusion. </a:t>
            </a:r>
            <a:r>
              <a:rPr lang="en-US" i="1" dirty="0">
                <a:solidFill>
                  <a:srgbClr val="FF7C80"/>
                </a:solidFill>
              </a:rPr>
              <a:t>DO THIS ON A SEPARATE SHEET OF PAPER.</a:t>
            </a:r>
          </a:p>
          <a:p>
            <a:pPr marL="2171400" lvl="5" indent="0">
              <a:buNone/>
            </a:pPr>
            <a:endParaRPr lang="en-US" sz="1800" b="1" dirty="0">
              <a:solidFill>
                <a:srgbClr val="FF3300"/>
              </a:solidFill>
            </a:endParaRPr>
          </a:p>
          <a:p>
            <a:pPr marL="2171400" lvl="5" indent="0">
              <a:buNone/>
            </a:pPr>
            <a:r>
              <a:rPr lang="en-US" sz="1800" b="1" dirty="0">
                <a:solidFill>
                  <a:srgbClr val="FF3300"/>
                </a:solidFill>
              </a:rPr>
              <a:t>A	    C</a:t>
            </a:r>
          </a:p>
          <a:p>
            <a:pPr marL="2171400" lvl="5" indent="0">
              <a:buNone/>
            </a:pPr>
            <a:endParaRPr lang="en-US" sz="1800" b="1" dirty="0">
              <a:solidFill>
                <a:srgbClr val="FF3300"/>
              </a:solidFill>
            </a:endParaRPr>
          </a:p>
          <a:p>
            <a:pPr marL="3371400" lvl="8" indent="0">
              <a:buNone/>
            </a:pPr>
            <a:r>
              <a:rPr lang="en-US" sz="1600" b="1" dirty="0">
                <a:solidFill>
                  <a:srgbClr val="FF3300"/>
                </a:solidFill>
              </a:rPr>
              <a:t>Q</a:t>
            </a:r>
          </a:p>
          <a:p>
            <a:pPr marL="3371400" lvl="8" indent="0">
              <a:buNone/>
            </a:pPr>
            <a:r>
              <a:rPr lang="en-US" sz="1600" b="1" dirty="0">
                <a:solidFill>
                  <a:srgbClr val="FF3300"/>
                </a:solidFill>
              </a:rPr>
              <a:t>                                              M</a:t>
            </a:r>
          </a:p>
          <a:p>
            <a:pPr>
              <a:buAutoNum type="arabicPeriod"/>
            </a:pPr>
            <a:endParaRPr lang="en-US" dirty="0"/>
          </a:p>
          <a:p>
            <a:pPr>
              <a:buAutoNum type="arabicPeriod"/>
            </a:pPr>
            <a:endParaRPr lang="en-US" dirty="0"/>
          </a:p>
        </p:txBody>
      </p:sp>
      <p:sp>
        <p:nvSpPr>
          <p:cNvPr id="5" name="TextBox 4">
            <a:extLst>
              <a:ext uri="{FF2B5EF4-FFF2-40B4-BE49-F238E27FC236}">
                <a16:creationId xmlns:a16="http://schemas.microsoft.com/office/drawing/2014/main" id="{EF8AF1AD-D8A9-43EB-A303-20E36D29B16D}"/>
              </a:ext>
            </a:extLst>
          </p:cNvPr>
          <p:cNvSpPr txBox="1"/>
          <p:nvPr/>
        </p:nvSpPr>
        <p:spPr>
          <a:xfrm>
            <a:off x="0" y="4695527"/>
            <a:ext cx="1600200" cy="2308324"/>
          </a:xfrm>
          <a:prstGeom prst="rect">
            <a:avLst/>
          </a:prstGeom>
          <a:noFill/>
        </p:spPr>
        <p:txBody>
          <a:bodyPr wrap="square" rtlCol="0">
            <a:spAutoFit/>
          </a:bodyPr>
          <a:lstStyle/>
          <a:p>
            <a:r>
              <a:rPr lang="en-US" sz="2000" i="1" u="sng" dirty="0">
                <a:solidFill>
                  <a:schemeClr val="accent4">
                    <a:lumMod val="60000"/>
                    <a:lumOff val="40000"/>
                  </a:schemeClr>
                </a:solidFill>
                <a:latin typeface="+mn-lt"/>
              </a:rPr>
              <a:t>When you are done, turn it in to get your next assignment</a:t>
            </a:r>
            <a:endParaRPr lang="en-US" sz="3200" b="1" i="1" u="sng" dirty="0">
              <a:solidFill>
                <a:schemeClr val="accent4">
                  <a:lumMod val="60000"/>
                  <a:lumOff val="40000"/>
                </a:schemeClr>
              </a:solidFill>
              <a:latin typeface="+mn-lt"/>
            </a:endParaRPr>
          </a:p>
          <a:p>
            <a:endParaRPr lang="en-US" dirty="0"/>
          </a:p>
        </p:txBody>
      </p:sp>
    </p:spTree>
    <p:extLst>
      <p:ext uri="{BB962C8B-B14F-4D97-AF65-F5344CB8AC3E}">
        <p14:creationId xmlns:p14="http://schemas.microsoft.com/office/powerpoint/2010/main" val="13057302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4D33-C644-470E-A890-2496317C16AC}"/>
              </a:ext>
            </a:extLst>
          </p:cNvPr>
          <p:cNvSpPr>
            <a:spLocks noGrp="1"/>
          </p:cNvSpPr>
          <p:nvPr>
            <p:ph type="title"/>
          </p:nvPr>
        </p:nvSpPr>
        <p:spPr/>
        <p:txBody>
          <a:bodyPr/>
          <a:lstStyle/>
          <a:p>
            <a:r>
              <a:rPr lang="en-US" dirty="0"/>
              <a:t>Do Now 9.17.19</a:t>
            </a:r>
          </a:p>
        </p:txBody>
      </p:sp>
      <p:pic>
        <p:nvPicPr>
          <p:cNvPr id="5" name="Content Placeholder 4" descr="A close up of a piece of paper&#10;&#10;Description automatically generated">
            <a:extLst>
              <a:ext uri="{FF2B5EF4-FFF2-40B4-BE49-F238E27FC236}">
                <a16:creationId xmlns:a16="http://schemas.microsoft.com/office/drawing/2014/main" id="{BA50B5A6-EEBE-442B-B0DC-7AF5EE50AA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5" y="1905000"/>
            <a:ext cx="4421226" cy="2258835"/>
          </a:xfrm>
        </p:spPr>
      </p:pic>
      <p:pic>
        <p:nvPicPr>
          <p:cNvPr id="7" name="Picture 6" descr="A close up of a piece of paper&#10;&#10;Description automatically generated">
            <a:extLst>
              <a:ext uri="{FF2B5EF4-FFF2-40B4-BE49-F238E27FC236}">
                <a16:creationId xmlns:a16="http://schemas.microsoft.com/office/drawing/2014/main" id="{6B91DC8F-ECEB-48AE-B956-5418F570B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301" y="1963811"/>
            <a:ext cx="4191000" cy="2141211"/>
          </a:xfrm>
          <a:prstGeom prst="rect">
            <a:avLst/>
          </a:prstGeom>
        </p:spPr>
      </p:pic>
      <p:pic>
        <p:nvPicPr>
          <p:cNvPr id="9" name="Picture 8">
            <a:extLst>
              <a:ext uri="{FF2B5EF4-FFF2-40B4-BE49-F238E27FC236}">
                <a16:creationId xmlns:a16="http://schemas.microsoft.com/office/drawing/2014/main" id="{C0712953-4C60-4F28-BEFB-2A77846CE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1351" y="4495800"/>
            <a:ext cx="4038600" cy="2063349"/>
          </a:xfrm>
          <a:prstGeom prst="rect">
            <a:avLst/>
          </a:prstGeom>
        </p:spPr>
      </p:pic>
      <p:pic>
        <p:nvPicPr>
          <p:cNvPr id="11" name="Picture 10">
            <a:extLst>
              <a:ext uri="{FF2B5EF4-FFF2-40B4-BE49-F238E27FC236}">
                <a16:creationId xmlns:a16="http://schemas.microsoft.com/office/drawing/2014/main" id="{CB44196F-1635-44F0-8559-A03CDA61FD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650" y="4417938"/>
            <a:ext cx="4191000" cy="2141211"/>
          </a:xfrm>
          <a:prstGeom prst="rect">
            <a:avLst/>
          </a:prstGeom>
        </p:spPr>
      </p:pic>
    </p:spTree>
    <p:extLst>
      <p:ext uri="{BB962C8B-B14F-4D97-AF65-F5344CB8AC3E}">
        <p14:creationId xmlns:p14="http://schemas.microsoft.com/office/powerpoint/2010/main" val="2386337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EED6-F480-443A-AB50-8A7B39AE9A4C}"/>
              </a:ext>
            </a:extLst>
          </p:cNvPr>
          <p:cNvSpPr>
            <a:spLocks noGrp="1"/>
          </p:cNvSpPr>
          <p:nvPr>
            <p:ph type="title"/>
          </p:nvPr>
        </p:nvSpPr>
        <p:spPr/>
        <p:txBody>
          <a:bodyPr/>
          <a:lstStyle/>
          <a:p>
            <a:r>
              <a:rPr lang="en-US" dirty="0"/>
              <a:t>Do Now 9.18.19</a:t>
            </a:r>
          </a:p>
        </p:txBody>
      </p:sp>
      <p:sp>
        <p:nvSpPr>
          <p:cNvPr id="3" name="Content Placeholder 2">
            <a:extLst>
              <a:ext uri="{FF2B5EF4-FFF2-40B4-BE49-F238E27FC236}">
                <a16:creationId xmlns:a16="http://schemas.microsoft.com/office/drawing/2014/main" id="{3D4BF02E-C0D0-449F-BF13-33E6CCAF5463}"/>
              </a:ext>
            </a:extLst>
          </p:cNvPr>
          <p:cNvSpPr>
            <a:spLocks noGrp="1"/>
          </p:cNvSpPr>
          <p:nvPr>
            <p:ph idx="1"/>
          </p:nvPr>
        </p:nvSpPr>
        <p:spPr>
          <a:xfrm>
            <a:off x="0" y="1905000"/>
            <a:ext cx="9143999" cy="4953000"/>
          </a:xfrm>
        </p:spPr>
        <p:txBody>
          <a:bodyPr/>
          <a:lstStyle/>
          <a:p>
            <a:pPr marL="0" indent="0">
              <a:buNone/>
            </a:pPr>
            <a:r>
              <a:rPr lang="en-US" sz="3200" dirty="0">
                <a:solidFill>
                  <a:srgbClr val="FF7C80"/>
                </a:solidFill>
              </a:rPr>
              <a:t>Writing Wednesday: </a:t>
            </a:r>
            <a:r>
              <a:rPr lang="en-US" sz="2400" dirty="0"/>
              <a:t>Your family decides they are moving across the world! Choose one of the following cities below to move to and describe their seasons, and what you expect to experience when you move (daylight, seasons, temperature)</a:t>
            </a:r>
          </a:p>
          <a:p>
            <a:pPr marL="0" indent="0">
              <a:buNone/>
            </a:pPr>
            <a:r>
              <a:rPr lang="en-US" dirty="0">
                <a:solidFill>
                  <a:schemeClr val="accent1">
                    <a:lumMod val="40000"/>
                    <a:lumOff val="60000"/>
                  </a:schemeClr>
                </a:solidFill>
              </a:rPr>
              <a:t>Paris, France			48.8 degrees NORTH</a:t>
            </a:r>
          </a:p>
          <a:p>
            <a:pPr marL="0" indent="0">
              <a:buNone/>
            </a:pPr>
            <a:r>
              <a:rPr lang="en-US" dirty="0">
                <a:solidFill>
                  <a:schemeClr val="accent1">
                    <a:lumMod val="40000"/>
                    <a:lumOff val="60000"/>
                  </a:schemeClr>
                </a:solidFill>
              </a:rPr>
              <a:t>Cape Town, South Africa 	33.9 degrees SOUTH</a:t>
            </a:r>
          </a:p>
          <a:p>
            <a:pPr marL="0" indent="0">
              <a:buNone/>
            </a:pPr>
            <a:r>
              <a:rPr lang="en-US" dirty="0">
                <a:solidFill>
                  <a:schemeClr val="accent1">
                    <a:lumMod val="40000"/>
                    <a:lumOff val="60000"/>
                  </a:schemeClr>
                </a:solidFill>
              </a:rPr>
              <a:t>Moscow, Russia			55.7 degrees NORTH</a:t>
            </a:r>
          </a:p>
          <a:p>
            <a:pPr marL="0" indent="0">
              <a:buNone/>
            </a:pPr>
            <a:r>
              <a:rPr lang="en-US" dirty="0">
                <a:solidFill>
                  <a:schemeClr val="accent1">
                    <a:lumMod val="40000"/>
                    <a:lumOff val="60000"/>
                  </a:schemeClr>
                </a:solidFill>
              </a:rPr>
              <a:t>Singapore, Malaysia		1.4 degrees NORTH</a:t>
            </a:r>
          </a:p>
          <a:p>
            <a:pPr marL="0" indent="0">
              <a:buNone/>
            </a:pPr>
            <a:r>
              <a:rPr lang="en-US" dirty="0">
                <a:solidFill>
                  <a:schemeClr val="accent6">
                    <a:lumMod val="40000"/>
                    <a:lumOff val="60000"/>
                  </a:schemeClr>
                </a:solidFill>
              </a:rPr>
              <a:t>***Decide what months would be best to use solar panels in your new country in order to power your new home</a:t>
            </a:r>
          </a:p>
        </p:txBody>
      </p:sp>
    </p:spTree>
    <p:extLst>
      <p:ext uri="{BB962C8B-B14F-4D97-AF65-F5344CB8AC3E}">
        <p14:creationId xmlns:p14="http://schemas.microsoft.com/office/powerpoint/2010/main" val="3377075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2C501DC4-7C3D-45EF-A90D-71F520386286}"/>
              </a:ext>
            </a:extLst>
          </p:cNvPr>
          <p:cNvSpPr>
            <a:spLocks noGrp="1" noChangeArrowheads="1"/>
          </p:cNvSpPr>
          <p:nvPr>
            <p:ph type="title"/>
          </p:nvPr>
        </p:nvSpPr>
        <p:spPr/>
        <p:txBody>
          <a:bodyPr/>
          <a:lstStyle/>
          <a:p>
            <a:pPr eaLnBrk="1" fontAlgn="auto" hangingPunct="1">
              <a:spcAft>
                <a:spcPts val="0"/>
              </a:spcAft>
              <a:defRPr/>
            </a:pPr>
            <a:r>
              <a:rPr lang="en-US" altLang="en-US">
                <a:ea typeface="+mj-ea"/>
              </a:rPr>
              <a:t>6th grade expectations and questions???????????</a:t>
            </a:r>
          </a:p>
        </p:txBody>
      </p:sp>
      <p:sp>
        <p:nvSpPr>
          <p:cNvPr id="140291" name="Rectangle 3">
            <a:extLst>
              <a:ext uri="{FF2B5EF4-FFF2-40B4-BE49-F238E27FC236}">
                <a16:creationId xmlns:a16="http://schemas.microsoft.com/office/drawing/2014/main" id="{F79245A4-9B72-4CE0-BDB3-C089E3632985}"/>
              </a:ext>
            </a:extLst>
          </p:cNvPr>
          <p:cNvSpPr>
            <a:spLocks noGrp="1" noChangeArrowheads="1"/>
          </p:cNvSpPr>
          <p:nvPr>
            <p:ph idx="1"/>
          </p:nvPr>
        </p:nvSpPr>
        <p:spPr>
          <a:xfrm>
            <a:off x="809625" y="2222500"/>
            <a:ext cx="7524750" cy="3636963"/>
          </a:xfrm>
        </p:spPr>
        <p:txBody>
          <a:bodyPr/>
          <a:lstStyle/>
          <a:p>
            <a:pPr eaLnBrk="1" fontAlgn="auto" hangingPunct="1">
              <a:buFont typeface="Wingdings 2" charset="2"/>
              <a:buChar char=""/>
              <a:defRPr/>
            </a:pPr>
            <a:r>
              <a:rPr lang="en-US" altLang="en-US" dirty="0">
                <a:solidFill>
                  <a:schemeClr val="accent2"/>
                </a:solidFill>
              </a:rPr>
              <a:t>Do you know your bus number and lane? (Write this in your agenda!!)</a:t>
            </a:r>
            <a:endParaRPr lang="en-US" altLang="en-US" dirty="0"/>
          </a:p>
          <a:p>
            <a:pPr eaLnBrk="1" fontAlgn="auto" hangingPunct="1">
              <a:buFont typeface="Wingdings 2" charset="2"/>
              <a:buChar char=""/>
              <a:defRPr/>
            </a:pPr>
            <a:r>
              <a:rPr lang="en-US" altLang="en-US" dirty="0">
                <a:solidFill>
                  <a:srgbClr val="FF7C80"/>
                </a:solidFill>
              </a:rPr>
              <a:t>Do you know where your next class is and how to get there?</a:t>
            </a:r>
          </a:p>
          <a:p>
            <a:pPr eaLnBrk="1" fontAlgn="auto" hangingPunct="1">
              <a:buFont typeface="Wingdings 2" charset="2"/>
              <a:buChar char=""/>
              <a:defRPr/>
            </a:pPr>
            <a:r>
              <a:rPr lang="en-US" altLang="en-US" dirty="0">
                <a:solidFill>
                  <a:srgbClr val="00CC66"/>
                </a:solidFill>
              </a:rPr>
              <a:t>Do you know your lunch number (6-7 digits)?</a:t>
            </a:r>
            <a:endParaRPr lang="en-US" altLang="en-US" dirty="0"/>
          </a:p>
        </p:txBody>
      </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91AC-122B-4992-8052-AC567866BA1D}"/>
              </a:ext>
            </a:extLst>
          </p:cNvPr>
          <p:cNvSpPr>
            <a:spLocks noGrp="1"/>
          </p:cNvSpPr>
          <p:nvPr>
            <p:ph type="title"/>
          </p:nvPr>
        </p:nvSpPr>
        <p:spPr/>
        <p:txBody>
          <a:bodyPr/>
          <a:lstStyle/>
          <a:p>
            <a:r>
              <a:rPr lang="en-US" dirty="0"/>
              <a:t>Do Now 9.19.19</a:t>
            </a:r>
          </a:p>
        </p:txBody>
      </p:sp>
      <p:sp>
        <p:nvSpPr>
          <p:cNvPr id="3" name="Content Placeholder 2">
            <a:extLst>
              <a:ext uri="{FF2B5EF4-FFF2-40B4-BE49-F238E27FC236}">
                <a16:creationId xmlns:a16="http://schemas.microsoft.com/office/drawing/2014/main" id="{132069E2-F0E6-4143-BB94-1859C7E110EB}"/>
              </a:ext>
            </a:extLst>
          </p:cNvPr>
          <p:cNvSpPr>
            <a:spLocks noGrp="1"/>
          </p:cNvSpPr>
          <p:nvPr>
            <p:ph idx="1"/>
          </p:nvPr>
        </p:nvSpPr>
        <p:spPr>
          <a:xfrm>
            <a:off x="19050" y="1143000"/>
            <a:ext cx="3762003" cy="3636510"/>
          </a:xfrm>
        </p:spPr>
        <p:txBody>
          <a:bodyPr/>
          <a:lstStyle/>
          <a:p>
            <a:pPr>
              <a:buAutoNum type="arabicPeriod"/>
            </a:pPr>
            <a:r>
              <a:rPr lang="en-US" sz="2400" dirty="0"/>
              <a:t>Which two letters represent winter? Explain</a:t>
            </a:r>
          </a:p>
          <a:p>
            <a:pPr>
              <a:buAutoNum type="arabicPeriod"/>
            </a:pPr>
            <a:endParaRPr lang="en-US" dirty="0"/>
          </a:p>
        </p:txBody>
      </p:sp>
      <p:pic>
        <p:nvPicPr>
          <p:cNvPr id="4" name="Picture 3">
            <a:extLst>
              <a:ext uri="{FF2B5EF4-FFF2-40B4-BE49-F238E27FC236}">
                <a16:creationId xmlns:a16="http://schemas.microsoft.com/office/drawing/2014/main" id="{0F4E5BBB-E9E5-45E1-83B8-6A478D06B348}"/>
              </a:ext>
            </a:extLst>
          </p:cNvPr>
          <p:cNvPicPr>
            <a:picLocks noChangeAspect="1"/>
          </p:cNvPicPr>
          <p:nvPr/>
        </p:nvPicPr>
        <p:blipFill rotWithShape="1">
          <a:blip r:embed="rId2"/>
          <a:srcRect b="41401"/>
          <a:stretch/>
        </p:blipFill>
        <p:spPr>
          <a:xfrm>
            <a:off x="3700277" y="1257300"/>
            <a:ext cx="4974772" cy="2372834"/>
          </a:xfrm>
          <a:prstGeom prst="rect">
            <a:avLst/>
          </a:prstGeom>
        </p:spPr>
      </p:pic>
      <p:pic>
        <p:nvPicPr>
          <p:cNvPr id="5" name="Picture 4">
            <a:extLst>
              <a:ext uri="{FF2B5EF4-FFF2-40B4-BE49-F238E27FC236}">
                <a16:creationId xmlns:a16="http://schemas.microsoft.com/office/drawing/2014/main" id="{5363E561-64F4-421F-888B-A98322C8C3FE}"/>
              </a:ext>
            </a:extLst>
          </p:cNvPr>
          <p:cNvPicPr>
            <a:picLocks noChangeAspect="1"/>
          </p:cNvPicPr>
          <p:nvPr/>
        </p:nvPicPr>
        <p:blipFill>
          <a:blip r:embed="rId3"/>
          <a:stretch>
            <a:fillRect/>
          </a:stretch>
        </p:blipFill>
        <p:spPr>
          <a:xfrm>
            <a:off x="159142" y="3516722"/>
            <a:ext cx="3200400" cy="1098691"/>
          </a:xfrm>
          <a:prstGeom prst="rect">
            <a:avLst/>
          </a:prstGeom>
        </p:spPr>
      </p:pic>
      <p:sp>
        <p:nvSpPr>
          <p:cNvPr id="6" name="Content Placeholder 2">
            <a:extLst>
              <a:ext uri="{FF2B5EF4-FFF2-40B4-BE49-F238E27FC236}">
                <a16:creationId xmlns:a16="http://schemas.microsoft.com/office/drawing/2014/main" id="{8E8A8618-7E76-4859-86B4-4B154D3D73D5}"/>
              </a:ext>
            </a:extLst>
          </p:cNvPr>
          <p:cNvSpPr txBox="1">
            <a:spLocks/>
          </p:cNvSpPr>
          <p:nvPr/>
        </p:nvSpPr>
        <p:spPr>
          <a:xfrm>
            <a:off x="3359542" y="3626986"/>
            <a:ext cx="5562600" cy="1340389"/>
          </a:xfrm>
          <a:prstGeom prst="rect">
            <a:avLst/>
          </a:prstGeom>
          <a:effectLst>
            <a:outerShdw blurRad="50800" dir="14400000">
              <a:srgbClr val="000000">
                <a:alpha val="40000"/>
              </a:srgbClr>
            </a:outerShdw>
          </a:effectLst>
        </p:spPr>
        <p:txBody>
          <a:bodyPr vert="horz" lIns="91440" tIns="45720" rIns="91440" bIns="45720" rtlCol="0" anchor="ctr">
            <a:normAutofit fontScale="85000" lnSpcReduction="10000"/>
          </a:bodyPr>
          <a:lst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1800" dirty="0">
                <a:solidFill>
                  <a:srgbClr val="92D050"/>
                </a:solidFill>
              </a:rPr>
              <a:t>2. </a:t>
            </a:r>
            <a:r>
              <a:rPr lang="en-US" dirty="0"/>
              <a:t>The tilt of Earth at four different times throughout the year is shown in the diagram. At which point would the United States receive the </a:t>
            </a:r>
            <a:r>
              <a:rPr lang="en-US" b="1" dirty="0"/>
              <a:t>fewest</a:t>
            </a:r>
            <a:r>
              <a:rPr lang="en-US" dirty="0"/>
              <a:t> hours of daylight?</a:t>
            </a:r>
            <a:endParaRPr lang="en-US" sz="1800" dirty="0"/>
          </a:p>
        </p:txBody>
      </p:sp>
      <p:sp>
        <p:nvSpPr>
          <p:cNvPr id="8" name="Content Placeholder 2">
            <a:extLst>
              <a:ext uri="{FF2B5EF4-FFF2-40B4-BE49-F238E27FC236}">
                <a16:creationId xmlns:a16="http://schemas.microsoft.com/office/drawing/2014/main" id="{B743B53E-5F7D-48E5-A0F2-C4BACFE5285F}"/>
              </a:ext>
            </a:extLst>
          </p:cNvPr>
          <p:cNvSpPr txBox="1">
            <a:spLocks/>
          </p:cNvSpPr>
          <p:nvPr/>
        </p:nvSpPr>
        <p:spPr>
          <a:xfrm>
            <a:off x="66675" y="3982096"/>
            <a:ext cx="8892763" cy="363651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0" fontAlgn="base" hangingPunct="0">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000" dirty="0">
                <a:solidFill>
                  <a:srgbClr val="92D050"/>
                </a:solidFill>
              </a:rPr>
              <a:t>3.</a:t>
            </a:r>
            <a:r>
              <a:rPr lang="en-US" sz="2000" dirty="0"/>
              <a:t> Why do we see different phases of the moon throughout the month?</a:t>
            </a:r>
          </a:p>
          <a:p>
            <a:pPr marL="0" indent="0">
              <a:buNone/>
            </a:pPr>
            <a:r>
              <a:rPr lang="en-US" sz="2000" dirty="0">
                <a:solidFill>
                  <a:srgbClr val="92D050"/>
                </a:solidFill>
              </a:rPr>
              <a:t>4. </a:t>
            </a:r>
            <a:r>
              <a:rPr lang="en-US" sz="2000" dirty="0"/>
              <a:t>Draw a picture showing how you think the sun, moon and earth are aligned for NEW MOON to be seen</a:t>
            </a:r>
          </a:p>
          <a:p>
            <a:pPr marL="0" indent="0">
              <a:buNone/>
            </a:pPr>
            <a:r>
              <a:rPr lang="en-US" sz="1400" i="1" dirty="0">
                <a:solidFill>
                  <a:srgbClr val="FF7C80"/>
                </a:solidFill>
              </a:rPr>
              <a:t>*Are you keeping up with your moon calendar?? Be sure to write it in your agenda to remind yourself</a:t>
            </a:r>
          </a:p>
        </p:txBody>
      </p:sp>
    </p:spTree>
    <p:extLst>
      <p:ext uri="{BB962C8B-B14F-4D97-AF65-F5344CB8AC3E}">
        <p14:creationId xmlns:p14="http://schemas.microsoft.com/office/powerpoint/2010/main" val="23219889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1476-F0FF-4DD0-AEA2-0E869D1273EF}"/>
              </a:ext>
            </a:extLst>
          </p:cNvPr>
          <p:cNvSpPr>
            <a:spLocks noGrp="1"/>
          </p:cNvSpPr>
          <p:nvPr>
            <p:ph type="title"/>
          </p:nvPr>
        </p:nvSpPr>
        <p:spPr/>
        <p:txBody>
          <a:bodyPr/>
          <a:lstStyle/>
          <a:p>
            <a:pPr>
              <a:defRPr/>
            </a:pPr>
            <a:r>
              <a:rPr lang="en-US" dirty="0"/>
              <a:t>Do Now 9.20.19</a:t>
            </a:r>
          </a:p>
        </p:txBody>
      </p:sp>
      <p:sp>
        <p:nvSpPr>
          <p:cNvPr id="3" name="Content Placeholder 2">
            <a:extLst>
              <a:ext uri="{FF2B5EF4-FFF2-40B4-BE49-F238E27FC236}">
                <a16:creationId xmlns:a16="http://schemas.microsoft.com/office/drawing/2014/main" id="{B0608066-CE83-45FB-A938-56FBD6A85AFC}"/>
              </a:ext>
            </a:extLst>
          </p:cNvPr>
          <p:cNvSpPr>
            <a:spLocks noGrp="1"/>
          </p:cNvSpPr>
          <p:nvPr>
            <p:ph idx="1"/>
          </p:nvPr>
        </p:nvSpPr>
        <p:spPr>
          <a:xfrm>
            <a:off x="76200" y="2438400"/>
            <a:ext cx="8915400" cy="3421063"/>
          </a:xfrm>
        </p:spPr>
        <p:txBody>
          <a:bodyPr>
            <a:noAutofit/>
          </a:bodyPr>
          <a:lstStyle/>
          <a:p>
            <a:pPr marL="0" indent="0">
              <a:buFont typeface="Wingdings 2" panose="05020102010507070707" pitchFamily="18" charset="2"/>
              <a:buNone/>
              <a:defRPr/>
            </a:pPr>
            <a:r>
              <a:rPr lang="en-US" sz="2400" dirty="0">
                <a:solidFill>
                  <a:srgbClr val="00B0F0"/>
                </a:solidFill>
              </a:rPr>
              <a:t>Grab an article from the side table</a:t>
            </a:r>
          </a:p>
          <a:p>
            <a:pPr>
              <a:buFont typeface="Wingdings 2" panose="05020102010507070707" pitchFamily="18" charset="2"/>
              <a:buAutoNum type="arabicPeriod"/>
              <a:defRPr/>
            </a:pPr>
            <a:r>
              <a:rPr lang="en-US" sz="2400" dirty="0"/>
              <a:t>What did you find interesting or surprising in this week’s article?</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and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4)</a:t>
            </a:r>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EB76-F95C-40F5-8C9D-B2EC210DD9E8}"/>
              </a:ext>
            </a:extLst>
          </p:cNvPr>
          <p:cNvSpPr>
            <a:spLocks noGrp="1"/>
          </p:cNvSpPr>
          <p:nvPr>
            <p:ph type="title"/>
          </p:nvPr>
        </p:nvSpPr>
        <p:spPr/>
        <p:txBody>
          <a:bodyPr/>
          <a:lstStyle/>
          <a:p>
            <a:pPr>
              <a:defRPr/>
            </a:pPr>
            <a:r>
              <a:rPr lang="en-US" dirty="0"/>
              <a:t>Do Now 9.17.18</a:t>
            </a:r>
          </a:p>
        </p:txBody>
      </p:sp>
      <p:sp>
        <p:nvSpPr>
          <p:cNvPr id="3" name="Content Placeholder 2">
            <a:extLst>
              <a:ext uri="{FF2B5EF4-FFF2-40B4-BE49-F238E27FC236}">
                <a16:creationId xmlns:a16="http://schemas.microsoft.com/office/drawing/2014/main" id="{1B2DF821-FA43-4C72-A7A9-E6F3704DD486}"/>
              </a:ext>
            </a:extLst>
          </p:cNvPr>
          <p:cNvSpPr>
            <a:spLocks noGrp="1"/>
          </p:cNvSpPr>
          <p:nvPr>
            <p:ph idx="1"/>
          </p:nvPr>
        </p:nvSpPr>
        <p:spPr>
          <a:xfrm>
            <a:off x="152400" y="2222500"/>
            <a:ext cx="8991600" cy="3636963"/>
          </a:xfrm>
        </p:spPr>
        <p:txBody>
          <a:bodyPr>
            <a:normAutofit fontScale="85000" lnSpcReduction="10000"/>
          </a:bodyPr>
          <a:lstStyle/>
          <a:p>
            <a:pPr marL="457200" indent="-457200">
              <a:buFont typeface="Wingdings 2" panose="05020102010507070707" pitchFamily="18" charset="2"/>
              <a:buAutoNum type="arabicPeriod"/>
              <a:defRPr/>
            </a:pPr>
            <a:r>
              <a:rPr lang="en-US" sz="2400" dirty="0"/>
              <a:t>Get an </a:t>
            </a:r>
            <a:r>
              <a:rPr lang="en-US" sz="2400" dirty="0" err="1"/>
              <a:t>ipad</a:t>
            </a:r>
            <a:r>
              <a:rPr lang="en-US" sz="2400" dirty="0"/>
              <a:t> from the cart and log into </a:t>
            </a:r>
            <a:r>
              <a:rPr lang="en-US" sz="2400" dirty="0" err="1"/>
              <a:t>iRespond</a:t>
            </a:r>
            <a:r>
              <a:rPr lang="en-US" sz="2400" dirty="0"/>
              <a:t>.</a:t>
            </a:r>
          </a:p>
          <a:p>
            <a:pPr marL="0" indent="0">
              <a:buFont typeface="Wingdings 2" panose="05020102010507070707" pitchFamily="18" charset="2"/>
              <a:buNone/>
              <a:defRPr/>
            </a:pPr>
            <a:r>
              <a:rPr lang="en-US" sz="2400" dirty="0" err="1"/>
              <a:t>Brittany.dudek</a:t>
            </a:r>
            <a:r>
              <a:rPr lang="en-US" sz="2400" dirty="0"/>
              <a:t> then student number as your  PIN</a:t>
            </a:r>
          </a:p>
          <a:p>
            <a:pPr marL="0" indent="0">
              <a:buFont typeface="Wingdings 2" panose="05020102010507070707" pitchFamily="18" charset="2"/>
              <a:buNone/>
              <a:defRPr/>
            </a:pPr>
            <a:r>
              <a:rPr lang="en-US" sz="2400" dirty="0"/>
              <a:t>Answer the 5 questions then log out. Give your iPad to someone else if they do not have one. Put it back when you are done.</a:t>
            </a:r>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r>
              <a:rPr lang="en-US" sz="2400" dirty="0"/>
              <a:t>2. Turn in your Moon Lab/Practice sheet from Friday to Mrs. </a:t>
            </a:r>
            <a:r>
              <a:rPr lang="en-US" sz="2400" dirty="0" err="1"/>
              <a:t>Dwills</a:t>
            </a:r>
            <a:r>
              <a:rPr lang="en-US" sz="2400" dirty="0"/>
              <a:t> chair</a:t>
            </a:r>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r>
              <a:rPr lang="en-US" sz="2400" dirty="0"/>
              <a:t>3. Pick up a copy of the notes from the front counter and put your name on it </a:t>
            </a:r>
          </a:p>
          <a:p>
            <a:pPr marL="0" indent="0">
              <a:buFont typeface="Wingdings 2" panose="05020102010507070707" pitchFamily="18" charset="2"/>
              <a:buNone/>
              <a:defRPr/>
            </a:pPr>
            <a:endParaRPr lang="en-US" dirty="0"/>
          </a:p>
        </p:txBody>
      </p:sp>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814-6CAF-4A0B-913D-30598883BF5A}"/>
              </a:ext>
            </a:extLst>
          </p:cNvPr>
          <p:cNvSpPr>
            <a:spLocks noGrp="1"/>
          </p:cNvSpPr>
          <p:nvPr>
            <p:ph type="title"/>
          </p:nvPr>
        </p:nvSpPr>
        <p:spPr/>
        <p:txBody>
          <a:bodyPr/>
          <a:lstStyle/>
          <a:p>
            <a:pPr>
              <a:defRPr/>
            </a:pPr>
            <a:r>
              <a:rPr lang="en-US" dirty="0" err="1"/>
              <a:t>iRespond</a:t>
            </a:r>
            <a:r>
              <a:rPr lang="en-US" dirty="0"/>
              <a:t> Questions</a:t>
            </a:r>
          </a:p>
        </p:txBody>
      </p:sp>
      <p:sp>
        <p:nvSpPr>
          <p:cNvPr id="3" name="Content Placeholder 2">
            <a:extLst>
              <a:ext uri="{FF2B5EF4-FFF2-40B4-BE49-F238E27FC236}">
                <a16:creationId xmlns:a16="http://schemas.microsoft.com/office/drawing/2014/main" id="{7508C458-CD37-4ABE-987C-E2F0D274F307}"/>
              </a:ext>
            </a:extLst>
          </p:cNvPr>
          <p:cNvSpPr>
            <a:spLocks noGrp="1"/>
          </p:cNvSpPr>
          <p:nvPr>
            <p:ph idx="1"/>
          </p:nvPr>
        </p:nvSpPr>
        <p:spPr>
          <a:xfrm>
            <a:off x="809625" y="2222500"/>
            <a:ext cx="7524750" cy="3636963"/>
          </a:xfrm>
        </p:spPr>
        <p:txBody>
          <a:bodyPr/>
          <a:lstStyle/>
          <a:p>
            <a:pPr>
              <a:buFont typeface="Wingdings 2" panose="05020102010507070707" pitchFamily="18" charset="2"/>
              <a:buAutoNum type="arabicPeriod"/>
              <a:defRPr/>
            </a:pPr>
            <a:r>
              <a:rPr lang="en-US" dirty="0"/>
              <a:t>The northern hemisphere receives more solar energy during one half of the year than it does during the other half of the year. Which of the following happens during the year to explain this?</a:t>
            </a:r>
          </a:p>
          <a:p>
            <a:pPr marL="800100" lvl="1" indent="-342900">
              <a:buFont typeface="Wingdings 2" panose="05020102010507070707" pitchFamily="18" charset="2"/>
              <a:buAutoNum type="alphaLcPeriod"/>
              <a:defRPr/>
            </a:pPr>
            <a:r>
              <a:rPr lang="en-US" dirty="0"/>
              <a:t>The angle that Earth is tilted on its axis changes</a:t>
            </a:r>
          </a:p>
          <a:p>
            <a:pPr marL="800100" lvl="1" indent="-342900">
              <a:buFont typeface="Wingdings 2" panose="05020102010507070707" pitchFamily="18" charset="2"/>
              <a:buAutoNum type="alphaLcPeriod"/>
              <a:defRPr/>
            </a:pPr>
            <a:r>
              <a:rPr lang="en-US" dirty="0"/>
              <a:t>The amount of energy that is produced by the sun changes</a:t>
            </a:r>
          </a:p>
          <a:p>
            <a:pPr marL="800100" lvl="1" indent="-342900">
              <a:buFont typeface="Wingdings 2" panose="05020102010507070707" pitchFamily="18" charset="2"/>
              <a:buAutoNum type="alphaLcPeriod"/>
              <a:defRPr/>
            </a:pPr>
            <a:r>
              <a:rPr lang="en-US" dirty="0"/>
              <a:t>The distance of the Northern Hemisphere from the sun changes</a:t>
            </a:r>
          </a:p>
          <a:p>
            <a:pPr marL="800100" lvl="1" indent="-342900">
              <a:buFont typeface="Wingdings 2" panose="05020102010507070707" pitchFamily="18" charset="2"/>
              <a:buAutoNum type="alphaLcPeriod"/>
              <a:defRPr/>
            </a:pPr>
            <a:r>
              <a:rPr lang="en-US" dirty="0"/>
              <a:t>The angle at which sunlight reaches the Northern Hemisphere changes</a:t>
            </a:r>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07C0E-D6DA-46EB-8429-6D953EB338C8}"/>
              </a:ext>
            </a:extLst>
          </p:cNvPr>
          <p:cNvSpPr>
            <a:spLocks noGrp="1"/>
          </p:cNvSpPr>
          <p:nvPr>
            <p:ph type="title"/>
          </p:nvPr>
        </p:nvSpPr>
        <p:spPr/>
        <p:txBody>
          <a:bodyPr/>
          <a:lstStyle/>
          <a:p>
            <a:pPr>
              <a:defRPr/>
            </a:pPr>
            <a:r>
              <a:rPr lang="en-US" dirty="0" err="1"/>
              <a:t>iRespond</a:t>
            </a:r>
            <a:r>
              <a:rPr lang="en-US" dirty="0"/>
              <a:t> Questions</a:t>
            </a:r>
          </a:p>
        </p:txBody>
      </p:sp>
      <p:sp>
        <p:nvSpPr>
          <p:cNvPr id="3" name="Content Placeholder 2">
            <a:extLst>
              <a:ext uri="{FF2B5EF4-FFF2-40B4-BE49-F238E27FC236}">
                <a16:creationId xmlns:a16="http://schemas.microsoft.com/office/drawing/2014/main" id="{82BA3210-89EE-45FB-8890-1CA608A9C6C2}"/>
              </a:ext>
            </a:extLst>
          </p:cNvPr>
          <p:cNvSpPr>
            <a:spLocks noGrp="1"/>
          </p:cNvSpPr>
          <p:nvPr>
            <p:ph idx="1"/>
          </p:nvPr>
        </p:nvSpPr>
        <p:spPr>
          <a:xfrm>
            <a:off x="809625" y="2222500"/>
            <a:ext cx="7524750" cy="3636963"/>
          </a:xfrm>
        </p:spPr>
        <p:txBody>
          <a:bodyPr/>
          <a:lstStyle/>
          <a:p>
            <a:pPr marL="0" indent="0">
              <a:buFont typeface="Wingdings 2" panose="05020102010507070707" pitchFamily="18" charset="2"/>
              <a:buNone/>
              <a:defRPr/>
            </a:pPr>
            <a:r>
              <a:rPr lang="en-US" dirty="0"/>
              <a:t>2. A diagram of the Earth’s orbit was shown in </a:t>
            </a:r>
            <a:r>
              <a:rPr lang="en-US" dirty="0" err="1"/>
              <a:t>iRespond</a:t>
            </a:r>
            <a:r>
              <a:rPr lang="en-US" dirty="0"/>
              <a:t>.</a:t>
            </a:r>
          </a:p>
          <a:p>
            <a:pPr marL="0" indent="0">
              <a:buFont typeface="Wingdings 2" panose="05020102010507070707" pitchFamily="18" charset="2"/>
              <a:buNone/>
              <a:defRPr/>
            </a:pPr>
            <a:r>
              <a:rPr lang="en-US" dirty="0"/>
              <a:t>Which of these choices best defines the </a:t>
            </a:r>
            <a:r>
              <a:rPr lang="en-US" dirty="0">
                <a:solidFill>
                  <a:srgbClr val="92D050"/>
                </a:solidFill>
              </a:rPr>
              <a:t>orbit </a:t>
            </a:r>
            <a:r>
              <a:rPr lang="en-US" dirty="0"/>
              <a:t>of Earth?</a:t>
            </a:r>
          </a:p>
          <a:p>
            <a:pPr marL="0" indent="0">
              <a:buFont typeface="Wingdings 2" panose="05020102010507070707" pitchFamily="18" charset="2"/>
              <a:buNone/>
              <a:defRPr/>
            </a:pPr>
            <a:r>
              <a:rPr lang="en-US" dirty="0"/>
              <a:t>	a. the position in space of Earth at a certain time</a:t>
            </a:r>
          </a:p>
          <a:p>
            <a:pPr marL="0" indent="0">
              <a:buFont typeface="Wingdings 2" panose="05020102010507070707" pitchFamily="18" charset="2"/>
              <a:buNone/>
              <a:defRPr/>
            </a:pPr>
            <a:r>
              <a:rPr lang="en-US" dirty="0"/>
              <a:t>	b. the distance from the sun to Earth at any point</a:t>
            </a:r>
          </a:p>
          <a:p>
            <a:pPr marL="0" indent="0">
              <a:buFont typeface="Wingdings 2" panose="05020102010507070707" pitchFamily="18" charset="2"/>
              <a:buNone/>
              <a:defRPr/>
            </a:pPr>
            <a:r>
              <a:rPr lang="en-US" dirty="0"/>
              <a:t>	c. The spin of Earth on its axis as it moves forward</a:t>
            </a:r>
          </a:p>
          <a:p>
            <a:pPr marL="0" indent="0">
              <a:buFont typeface="Wingdings 2" panose="05020102010507070707" pitchFamily="18" charset="2"/>
              <a:buNone/>
              <a:defRPr/>
            </a:pPr>
            <a:r>
              <a:rPr lang="en-US" dirty="0"/>
              <a:t>	d. the path Earth travels as it revolves around the sun</a:t>
            </a:r>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0D093-81F7-4393-9ACD-7845DFDBD9B6}"/>
              </a:ext>
            </a:extLst>
          </p:cNvPr>
          <p:cNvSpPr>
            <a:spLocks noGrp="1"/>
          </p:cNvSpPr>
          <p:nvPr>
            <p:ph type="title"/>
          </p:nvPr>
        </p:nvSpPr>
        <p:spPr/>
        <p:txBody>
          <a:bodyPr/>
          <a:lstStyle/>
          <a:p>
            <a:pPr>
              <a:defRPr/>
            </a:pPr>
            <a:r>
              <a:rPr lang="en-US" dirty="0" err="1"/>
              <a:t>iRespond</a:t>
            </a:r>
            <a:r>
              <a:rPr lang="en-US" dirty="0"/>
              <a:t> Questions</a:t>
            </a:r>
          </a:p>
        </p:txBody>
      </p:sp>
      <p:sp>
        <p:nvSpPr>
          <p:cNvPr id="3" name="Content Placeholder 2">
            <a:extLst>
              <a:ext uri="{FF2B5EF4-FFF2-40B4-BE49-F238E27FC236}">
                <a16:creationId xmlns:a16="http://schemas.microsoft.com/office/drawing/2014/main" id="{E43CCF02-7D5B-4426-8E04-6B96578FD341}"/>
              </a:ext>
            </a:extLst>
          </p:cNvPr>
          <p:cNvSpPr>
            <a:spLocks noGrp="1"/>
          </p:cNvSpPr>
          <p:nvPr>
            <p:ph idx="1"/>
          </p:nvPr>
        </p:nvSpPr>
        <p:spPr>
          <a:xfrm>
            <a:off x="809625" y="2222500"/>
            <a:ext cx="7524750" cy="3636963"/>
          </a:xfrm>
        </p:spPr>
        <p:txBody>
          <a:bodyPr/>
          <a:lstStyle/>
          <a:p>
            <a:pPr marL="0" indent="0">
              <a:buFont typeface="Wingdings 2" panose="05020102010507070707" pitchFamily="18" charset="2"/>
              <a:buNone/>
              <a:defRPr/>
            </a:pPr>
            <a:r>
              <a:rPr lang="en-US" dirty="0"/>
              <a:t>3. Which of the following is a common characteristic of winter compared to summer?</a:t>
            </a:r>
          </a:p>
          <a:p>
            <a:pPr marL="0" indent="0">
              <a:buFont typeface="Wingdings 2" panose="05020102010507070707" pitchFamily="18" charset="2"/>
              <a:buNone/>
              <a:defRPr/>
            </a:pPr>
            <a:r>
              <a:rPr lang="en-US" dirty="0"/>
              <a:t>	a. noon sun lower in the sky</a:t>
            </a:r>
          </a:p>
          <a:p>
            <a:pPr marL="0" indent="0">
              <a:buFont typeface="Wingdings 2" panose="05020102010507070707" pitchFamily="18" charset="2"/>
              <a:buNone/>
              <a:defRPr/>
            </a:pPr>
            <a:r>
              <a:rPr lang="en-US" dirty="0"/>
              <a:t>	b. higher daytime temperatures</a:t>
            </a:r>
          </a:p>
          <a:p>
            <a:pPr marL="0" indent="0">
              <a:buFont typeface="Wingdings 2" panose="05020102010507070707" pitchFamily="18" charset="2"/>
              <a:buNone/>
              <a:defRPr/>
            </a:pPr>
            <a:r>
              <a:rPr lang="en-US" dirty="0"/>
              <a:t>	c. more daily hours of sunlight</a:t>
            </a:r>
          </a:p>
          <a:p>
            <a:pPr marL="0" indent="0">
              <a:buFont typeface="Wingdings 2" panose="05020102010507070707" pitchFamily="18" charset="2"/>
              <a:buNone/>
              <a:defRPr/>
            </a:pPr>
            <a:r>
              <a:rPr lang="en-US" dirty="0"/>
              <a:t>	d. longer days and shorter nights</a:t>
            </a: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9F12-0616-4894-898E-1DA38287552D}"/>
              </a:ext>
            </a:extLst>
          </p:cNvPr>
          <p:cNvSpPr>
            <a:spLocks noGrp="1"/>
          </p:cNvSpPr>
          <p:nvPr>
            <p:ph type="title"/>
          </p:nvPr>
        </p:nvSpPr>
        <p:spPr/>
        <p:txBody>
          <a:bodyPr/>
          <a:lstStyle/>
          <a:p>
            <a:pPr>
              <a:defRPr/>
            </a:pPr>
            <a:r>
              <a:rPr lang="en-US" dirty="0" err="1"/>
              <a:t>iRespond</a:t>
            </a:r>
            <a:r>
              <a:rPr lang="en-US" dirty="0"/>
              <a:t> Questions</a:t>
            </a:r>
          </a:p>
        </p:txBody>
      </p:sp>
      <p:sp>
        <p:nvSpPr>
          <p:cNvPr id="3" name="Content Placeholder 2">
            <a:extLst>
              <a:ext uri="{FF2B5EF4-FFF2-40B4-BE49-F238E27FC236}">
                <a16:creationId xmlns:a16="http://schemas.microsoft.com/office/drawing/2014/main" id="{D5B690E8-AD21-4DD6-A0A7-84D2EE3636E7}"/>
              </a:ext>
            </a:extLst>
          </p:cNvPr>
          <p:cNvSpPr>
            <a:spLocks noGrp="1"/>
          </p:cNvSpPr>
          <p:nvPr>
            <p:ph idx="1"/>
          </p:nvPr>
        </p:nvSpPr>
        <p:spPr>
          <a:xfrm>
            <a:off x="809625" y="2222500"/>
            <a:ext cx="7524750" cy="3636963"/>
          </a:xfrm>
        </p:spPr>
        <p:txBody>
          <a:bodyPr/>
          <a:lstStyle/>
          <a:p>
            <a:pPr marL="0" indent="0">
              <a:buFont typeface="Wingdings 2" panose="05020102010507070707" pitchFamily="18" charset="2"/>
              <a:buNone/>
              <a:defRPr/>
            </a:pPr>
            <a:r>
              <a:rPr lang="en-US" dirty="0"/>
              <a:t>4. The rotation of Earth on its axis causes every location on the surface of Earth to move as Earth turns. In which direction does each location move?</a:t>
            </a:r>
          </a:p>
          <a:p>
            <a:pPr marL="0" indent="0">
              <a:buFont typeface="Wingdings 2" panose="05020102010507070707" pitchFamily="18" charset="2"/>
              <a:buNone/>
              <a:defRPr/>
            </a:pPr>
            <a:r>
              <a:rPr lang="en-US" dirty="0"/>
              <a:t>	a. from west to east</a:t>
            </a:r>
          </a:p>
          <a:p>
            <a:pPr marL="0" indent="0">
              <a:buFont typeface="Wingdings 2" panose="05020102010507070707" pitchFamily="18" charset="2"/>
              <a:buNone/>
              <a:defRPr/>
            </a:pPr>
            <a:r>
              <a:rPr lang="en-US" dirty="0"/>
              <a:t>	b. from east to west.</a:t>
            </a:r>
          </a:p>
          <a:p>
            <a:pPr marL="0" indent="0">
              <a:buFont typeface="Wingdings 2" panose="05020102010507070707" pitchFamily="18" charset="2"/>
              <a:buNone/>
              <a:defRPr/>
            </a:pPr>
            <a:r>
              <a:rPr lang="en-US" dirty="0"/>
              <a:t>	c. from south to north</a:t>
            </a:r>
          </a:p>
          <a:p>
            <a:pPr marL="0" indent="0">
              <a:buFont typeface="Wingdings 2" panose="05020102010507070707" pitchFamily="18" charset="2"/>
              <a:buNone/>
              <a:defRPr/>
            </a:pPr>
            <a:r>
              <a:rPr lang="en-US" dirty="0"/>
              <a:t>	d. from north to south</a:t>
            </a:r>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0ED4-DEDF-48C2-BA21-D5164D07BA04}"/>
              </a:ext>
            </a:extLst>
          </p:cNvPr>
          <p:cNvSpPr>
            <a:spLocks noGrp="1"/>
          </p:cNvSpPr>
          <p:nvPr>
            <p:ph type="title"/>
          </p:nvPr>
        </p:nvSpPr>
        <p:spPr/>
        <p:txBody>
          <a:bodyPr/>
          <a:lstStyle/>
          <a:p>
            <a:pPr>
              <a:defRPr/>
            </a:pPr>
            <a:r>
              <a:rPr lang="en-US" dirty="0" err="1"/>
              <a:t>iRespond</a:t>
            </a:r>
            <a:r>
              <a:rPr lang="en-US" dirty="0"/>
              <a:t> Questions</a:t>
            </a:r>
          </a:p>
        </p:txBody>
      </p:sp>
      <p:sp>
        <p:nvSpPr>
          <p:cNvPr id="3" name="Content Placeholder 2">
            <a:extLst>
              <a:ext uri="{FF2B5EF4-FFF2-40B4-BE49-F238E27FC236}">
                <a16:creationId xmlns:a16="http://schemas.microsoft.com/office/drawing/2014/main" id="{409C9BE2-5D2C-4D63-9838-4C43525111D8}"/>
              </a:ext>
            </a:extLst>
          </p:cNvPr>
          <p:cNvSpPr>
            <a:spLocks noGrp="1"/>
          </p:cNvSpPr>
          <p:nvPr>
            <p:ph idx="1"/>
          </p:nvPr>
        </p:nvSpPr>
        <p:spPr>
          <a:xfrm>
            <a:off x="304800" y="2222500"/>
            <a:ext cx="8686800" cy="3636963"/>
          </a:xfrm>
        </p:spPr>
        <p:txBody>
          <a:bodyPr/>
          <a:lstStyle/>
          <a:p>
            <a:pPr marL="0" indent="0">
              <a:buFont typeface="Wingdings 2" panose="05020102010507070707" pitchFamily="18" charset="2"/>
              <a:buNone/>
              <a:defRPr/>
            </a:pPr>
            <a:r>
              <a:rPr lang="en-US" dirty="0"/>
              <a:t>5. Which of the following best describes the term season?</a:t>
            </a:r>
          </a:p>
          <a:p>
            <a:pPr marL="0" indent="0">
              <a:buFont typeface="Wingdings 2" panose="05020102010507070707" pitchFamily="18" charset="2"/>
              <a:buNone/>
              <a:defRPr/>
            </a:pPr>
            <a:r>
              <a:rPr lang="en-US" dirty="0"/>
              <a:t>	a. The time it takes earth to complete one full rotation on its axis</a:t>
            </a:r>
          </a:p>
          <a:p>
            <a:pPr marL="0" indent="0">
              <a:buFont typeface="Wingdings 2" panose="05020102010507070707" pitchFamily="18" charset="2"/>
              <a:buNone/>
              <a:defRPr/>
            </a:pPr>
            <a:r>
              <a:rPr lang="en-US" dirty="0"/>
              <a:t>	b. the time it takes Earth to complete one revolution around the sun</a:t>
            </a:r>
          </a:p>
          <a:p>
            <a:pPr marL="0" indent="0">
              <a:buFont typeface="Wingdings 2" panose="05020102010507070707" pitchFamily="18" charset="2"/>
              <a:buNone/>
              <a:defRPr/>
            </a:pPr>
            <a:r>
              <a:rPr lang="en-US" dirty="0"/>
              <a:t>	c. a time of year that is characterized by constantly changing weather conditions</a:t>
            </a:r>
          </a:p>
          <a:p>
            <a:pPr marL="0" indent="0">
              <a:buFont typeface="Wingdings 2" panose="05020102010507070707" pitchFamily="18" charset="2"/>
              <a:buNone/>
              <a:defRPr/>
            </a:pPr>
            <a:r>
              <a:rPr lang="en-US" dirty="0"/>
              <a:t>	d. a specific time of the year that is characterized by recurring weather conditions</a:t>
            </a:r>
          </a:p>
        </p:txBody>
      </p:sp>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8DFE-A292-472A-A2BD-7322C150ACCA}"/>
              </a:ext>
            </a:extLst>
          </p:cNvPr>
          <p:cNvSpPr>
            <a:spLocks noGrp="1"/>
          </p:cNvSpPr>
          <p:nvPr>
            <p:ph type="title"/>
          </p:nvPr>
        </p:nvSpPr>
        <p:spPr/>
        <p:txBody>
          <a:bodyPr/>
          <a:lstStyle/>
          <a:p>
            <a:pPr>
              <a:defRPr/>
            </a:pPr>
            <a:r>
              <a:rPr lang="en-US" dirty="0"/>
              <a:t>Do Now 9.30.19</a:t>
            </a:r>
          </a:p>
        </p:txBody>
      </p:sp>
      <p:sp>
        <p:nvSpPr>
          <p:cNvPr id="3" name="Content Placeholder 2">
            <a:extLst>
              <a:ext uri="{FF2B5EF4-FFF2-40B4-BE49-F238E27FC236}">
                <a16:creationId xmlns:a16="http://schemas.microsoft.com/office/drawing/2014/main" id="{CEA6650E-0491-4039-B8A0-C1E1EB14204C}"/>
              </a:ext>
            </a:extLst>
          </p:cNvPr>
          <p:cNvSpPr>
            <a:spLocks noGrp="1"/>
          </p:cNvSpPr>
          <p:nvPr>
            <p:ph idx="1"/>
          </p:nvPr>
        </p:nvSpPr>
        <p:spPr>
          <a:xfrm>
            <a:off x="152400" y="2222500"/>
            <a:ext cx="8686800" cy="4483100"/>
          </a:xfrm>
        </p:spPr>
        <p:txBody>
          <a:bodyPr>
            <a:normAutofit fontScale="85000" lnSpcReduction="20000"/>
          </a:bodyPr>
          <a:lstStyle/>
          <a:p>
            <a:pPr marL="0" indent="0">
              <a:buNone/>
              <a:defRPr/>
            </a:pPr>
            <a:r>
              <a:rPr lang="en-US" sz="2400" dirty="0">
                <a:solidFill>
                  <a:srgbClr val="FF7C80"/>
                </a:solidFill>
              </a:rPr>
              <a:t>Have your Oreo Lab Sheet out on your desk</a:t>
            </a:r>
            <a:endParaRPr lang="en-US" sz="2400" dirty="0"/>
          </a:p>
          <a:p>
            <a:pPr>
              <a:buFont typeface="Wingdings 2" panose="05020102010507070707" pitchFamily="18" charset="2"/>
              <a:buAutoNum type="arabicPeriod"/>
              <a:defRPr/>
            </a:pPr>
            <a:r>
              <a:rPr lang="en-US" sz="2400" dirty="0"/>
              <a:t>Create a double bubble comparing and contrasting solar and lunar eclipses</a:t>
            </a:r>
          </a:p>
          <a:p>
            <a:pPr>
              <a:buFont typeface="Wingdings 2" panose="05020102010507070707" pitchFamily="18" charset="2"/>
              <a:buAutoNum type="arabicPeriod"/>
              <a:defRPr/>
            </a:pPr>
            <a:r>
              <a:rPr lang="en-US" sz="2400" dirty="0"/>
              <a:t>Why does a solar eclipse rarely happen?</a:t>
            </a:r>
          </a:p>
          <a:p>
            <a:pPr>
              <a:buFont typeface="Wingdings 2" panose="05020102010507070707" pitchFamily="18" charset="2"/>
              <a:buAutoNum type="arabicPeriod"/>
              <a:defRPr/>
            </a:pPr>
            <a:r>
              <a:rPr lang="en-US" sz="2400" dirty="0"/>
              <a:t>What is the difference between a penumbra and an umbra when talking about eclipses?</a:t>
            </a:r>
          </a:p>
          <a:p>
            <a:pPr>
              <a:buFont typeface="Wingdings 2" panose="05020102010507070707" pitchFamily="18" charset="2"/>
              <a:buAutoNum type="arabicPeriod"/>
              <a:defRPr/>
            </a:pPr>
            <a:r>
              <a:rPr lang="en-US" sz="2400" dirty="0"/>
              <a:t>When do spring and neap tides happen? (hint: look at your vocabulary)</a:t>
            </a:r>
          </a:p>
          <a:p>
            <a:pPr>
              <a:buFont typeface="Wingdings 2" panose="05020102010507070707" pitchFamily="18" charset="2"/>
              <a:buAutoNum type="arabicPeriod"/>
              <a:defRPr/>
            </a:pPr>
            <a:r>
              <a:rPr lang="en-US" sz="2400" dirty="0"/>
              <a:t>Mrs. </a:t>
            </a:r>
            <a:r>
              <a:rPr lang="en-US" sz="2400" dirty="0" err="1"/>
              <a:t>Dwills</a:t>
            </a:r>
            <a:r>
              <a:rPr lang="en-US" sz="2400" dirty="0"/>
              <a:t> was on the lake on Saturday and driving a boat at night back from dinner. It was SO dark she had to use cell phones to see where the boat was going. Why was it so dark?</a:t>
            </a:r>
          </a:p>
          <a:p>
            <a:pPr marL="0" indent="0">
              <a:buNone/>
              <a:defRPr/>
            </a:pPr>
            <a:r>
              <a:rPr lang="en-US" sz="2400" dirty="0">
                <a:solidFill>
                  <a:srgbClr val="00B0F0"/>
                </a:solidFill>
              </a:rPr>
              <a:t>*Write your homework in your agenda </a:t>
            </a:r>
          </a:p>
          <a:p>
            <a:pPr marL="0" indent="0">
              <a:buNone/>
              <a:defRPr/>
            </a:pPr>
            <a:r>
              <a:rPr lang="en-US" sz="2400" dirty="0">
                <a:solidFill>
                  <a:srgbClr val="92D050"/>
                </a:solidFill>
              </a:rPr>
              <a:t>*Reminder: Bring empty toilet paper rolls to Mrs. Brown’s room this week if you have any</a:t>
            </a:r>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9486-7301-4883-AE04-328455C9630B}"/>
              </a:ext>
            </a:extLst>
          </p:cNvPr>
          <p:cNvSpPr>
            <a:spLocks noGrp="1"/>
          </p:cNvSpPr>
          <p:nvPr>
            <p:ph type="title"/>
          </p:nvPr>
        </p:nvSpPr>
        <p:spPr/>
        <p:txBody>
          <a:bodyPr/>
          <a:lstStyle/>
          <a:p>
            <a:pPr>
              <a:defRPr/>
            </a:pPr>
            <a:r>
              <a:rPr lang="en-US" dirty="0"/>
              <a:t>Do Now 10.1.19</a:t>
            </a:r>
          </a:p>
        </p:txBody>
      </p:sp>
      <p:sp>
        <p:nvSpPr>
          <p:cNvPr id="3" name="Content Placeholder 2">
            <a:extLst>
              <a:ext uri="{FF2B5EF4-FFF2-40B4-BE49-F238E27FC236}">
                <a16:creationId xmlns:a16="http://schemas.microsoft.com/office/drawing/2014/main" id="{9EAC758C-6272-484D-93C4-09999986D6E4}"/>
              </a:ext>
            </a:extLst>
          </p:cNvPr>
          <p:cNvSpPr>
            <a:spLocks noGrp="1"/>
          </p:cNvSpPr>
          <p:nvPr>
            <p:ph idx="1"/>
          </p:nvPr>
        </p:nvSpPr>
        <p:spPr>
          <a:xfrm>
            <a:off x="152400" y="2222500"/>
            <a:ext cx="8915400" cy="3636963"/>
          </a:xfrm>
        </p:spPr>
        <p:txBody>
          <a:bodyPr>
            <a:normAutofit/>
          </a:bodyPr>
          <a:lstStyle/>
          <a:p>
            <a:pPr>
              <a:buFont typeface="Wingdings 2" panose="05020102010507070707" pitchFamily="18" charset="2"/>
              <a:buAutoNum type="arabicPeriod"/>
              <a:defRPr/>
            </a:pPr>
            <a:r>
              <a:rPr lang="en-US" sz="2400" dirty="0"/>
              <a:t>What causes seasons? Explain how this works.</a:t>
            </a:r>
          </a:p>
          <a:p>
            <a:pPr>
              <a:buFont typeface="Wingdings 2" panose="05020102010507070707" pitchFamily="18" charset="2"/>
              <a:buAutoNum type="arabicPeriod"/>
              <a:defRPr/>
            </a:pPr>
            <a:r>
              <a:rPr lang="en-US" sz="2400" dirty="0"/>
              <a:t>What is tidal range? (hint: look at your vocab)</a:t>
            </a:r>
          </a:p>
          <a:p>
            <a:pPr>
              <a:buFont typeface="Wingdings 2" panose="05020102010507070707" pitchFamily="18" charset="2"/>
              <a:buAutoNum type="arabicPeriod"/>
              <a:defRPr/>
            </a:pPr>
            <a:r>
              <a:rPr lang="en-US" sz="2400" dirty="0"/>
              <a:t>What is the main difference between Spring and Neap tides?</a:t>
            </a:r>
          </a:p>
          <a:p>
            <a:pPr>
              <a:buFont typeface="Wingdings 2" panose="05020102010507070707" pitchFamily="18" charset="2"/>
              <a:buAutoNum type="arabicPeriod"/>
              <a:defRPr/>
            </a:pPr>
            <a:r>
              <a:rPr lang="en-US" sz="2400" dirty="0"/>
              <a:t>Draw a picture of 4 different phases of the moon. Switch with your neighbor and have them write down what they think each phase is.</a:t>
            </a:r>
          </a:p>
          <a:p>
            <a:pPr>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3796A-D3F0-4EDF-8B88-326ED1D35701}"/>
              </a:ext>
            </a:extLst>
          </p:cNvPr>
          <p:cNvSpPr>
            <a:spLocks noGrp="1"/>
          </p:cNvSpPr>
          <p:nvPr>
            <p:ph type="title"/>
          </p:nvPr>
        </p:nvSpPr>
        <p:spPr/>
        <p:txBody>
          <a:bodyPr/>
          <a:lstStyle/>
          <a:p>
            <a:pPr>
              <a:defRPr/>
            </a:pPr>
            <a:r>
              <a:rPr lang="en-US" dirty="0"/>
              <a:t>Transitions</a:t>
            </a:r>
          </a:p>
        </p:txBody>
      </p:sp>
      <p:pic>
        <p:nvPicPr>
          <p:cNvPr id="6" name="Picture 6" descr="A close up of text on a white background&#10;&#10;Description generated with high confidence">
            <a:extLst>
              <a:ext uri="{FF2B5EF4-FFF2-40B4-BE49-F238E27FC236}">
                <a16:creationId xmlns:a16="http://schemas.microsoft.com/office/drawing/2014/main" id="{219BACB9-03CC-4BFD-B63E-DB46A7B7966E}"/>
              </a:ext>
            </a:extLst>
          </p:cNvPr>
          <p:cNvPicPr>
            <a:picLocks noGrp="1" noChangeAspect="1"/>
          </p:cNvPicPr>
          <p:nvPr>
            <p:ph idx="1"/>
          </p:nvPr>
        </p:nvPicPr>
        <p:blipFill>
          <a:blip r:embed="rId3"/>
          <a:stretch>
            <a:fillRect/>
          </a:stretch>
        </p:blipFill>
        <p:spPr>
          <a:xfrm>
            <a:off x="-2234" y="1409227"/>
            <a:ext cx="9160247" cy="6806272"/>
          </a:xfrm>
          <a:prstGeom prst="rect">
            <a:avLst/>
          </a:prstGeom>
        </p:spPr>
      </p:pic>
    </p:spTree>
    <p:custDataLst>
      <p:tags r:id="rId1"/>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3D005-F413-492B-8408-4F604D4E449B}"/>
              </a:ext>
            </a:extLst>
          </p:cNvPr>
          <p:cNvSpPr>
            <a:spLocks noGrp="1"/>
          </p:cNvSpPr>
          <p:nvPr>
            <p:ph type="title"/>
          </p:nvPr>
        </p:nvSpPr>
        <p:spPr/>
        <p:txBody>
          <a:bodyPr/>
          <a:lstStyle/>
          <a:p>
            <a:r>
              <a:rPr lang="en-US" dirty="0"/>
              <a:t>Gizmo</a:t>
            </a:r>
          </a:p>
        </p:txBody>
      </p:sp>
      <p:sp>
        <p:nvSpPr>
          <p:cNvPr id="3" name="Content Placeholder 2">
            <a:extLst>
              <a:ext uri="{FF2B5EF4-FFF2-40B4-BE49-F238E27FC236}">
                <a16:creationId xmlns:a16="http://schemas.microsoft.com/office/drawing/2014/main" id="{A70FDCF6-8E5F-4D10-9209-8C63E98C1B4D}"/>
              </a:ext>
            </a:extLst>
          </p:cNvPr>
          <p:cNvSpPr>
            <a:spLocks noGrp="1"/>
          </p:cNvSpPr>
          <p:nvPr>
            <p:ph idx="1"/>
          </p:nvPr>
        </p:nvSpPr>
        <p:spPr>
          <a:xfrm>
            <a:off x="304801" y="1905000"/>
            <a:ext cx="8029200" cy="4572000"/>
          </a:xfrm>
        </p:spPr>
        <p:txBody>
          <a:bodyPr>
            <a:normAutofit/>
          </a:bodyPr>
          <a:lstStyle/>
          <a:p>
            <a:pPr marL="0" indent="0">
              <a:buNone/>
            </a:pPr>
            <a:r>
              <a:rPr lang="en-US" sz="3200" dirty="0"/>
              <a:t>Go to </a:t>
            </a:r>
            <a:r>
              <a:rPr lang="en-US" sz="3200" dirty="0">
                <a:hlinkClick r:id="rId2"/>
              </a:rPr>
              <a:t>www.explorelearning.com</a:t>
            </a:r>
            <a:endParaRPr lang="en-US" sz="3200" dirty="0"/>
          </a:p>
          <a:p>
            <a:pPr marL="0" indent="0">
              <a:buNone/>
            </a:pPr>
            <a:r>
              <a:rPr lang="en-US" sz="3200" dirty="0"/>
              <a:t>Username: </a:t>
            </a:r>
            <a:r>
              <a:rPr lang="en-US" sz="3200" dirty="0">
                <a:solidFill>
                  <a:srgbClr val="00B0F0"/>
                </a:solidFill>
              </a:rPr>
              <a:t>6BScience</a:t>
            </a:r>
          </a:p>
          <a:p>
            <a:pPr marL="0" indent="0">
              <a:buNone/>
            </a:pPr>
            <a:r>
              <a:rPr lang="en-US" sz="3200" dirty="0"/>
              <a:t>Password: </a:t>
            </a:r>
            <a:r>
              <a:rPr lang="en-US" sz="3200" dirty="0" err="1">
                <a:solidFill>
                  <a:srgbClr val="00B0F0"/>
                </a:solidFill>
              </a:rPr>
              <a:t>ecms</a:t>
            </a:r>
            <a:endParaRPr lang="en-US" sz="3200" dirty="0">
              <a:solidFill>
                <a:srgbClr val="00B0F0"/>
              </a:solidFill>
            </a:endParaRPr>
          </a:p>
          <a:p>
            <a:pPr marL="0" indent="0">
              <a:buNone/>
            </a:pPr>
            <a:r>
              <a:rPr lang="en-US" sz="3200" dirty="0"/>
              <a:t>Click on </a:t>
            </a:r>
            <a:r>
              <a:rPr lang="en-US" sz="3200" dirty="0">
                <a:solidFill>
                  <a:srgbClr val="FF7C80"/>
                </a:solidFill>
              </a:rPr>
              <a:t>‘Class 1’</a:t>
            </a:r>
          </a:p>
          <a:p>
            <a:pPr marL="0" indent="0">
              <a:buNone/>
            </a:pPr>
            <a:r>
              <a:rPr lang="en-US" sz="3200" dirty="0"/>
              <a:t>Click on </a:t>
            </a:r>
            <a:r>
              <a:rPr lang="en-US" sz="3200" dirty="0">
                <a:solidFill>
                  <a:srgbClr val="92D050"/>
                </a:solidFill>
              </a:rPr>
              <a:t>‘Tides’ </a:t>
            </a:r>
            <a:r>
              <a:rPr lang="en-US" sz="3200" dirty="0"/>
              <a:t>then </a:t>
            </a:r>
            <a:r>
              <a:rPr lang="en-US" sz="3200" dirty="0">
                <a:solidFill>
                  <a:srgbClr val="92D050"/>
                </a:solidFill>
              </a:rPr>
              <a:t>‘Launch’</a:t>
            </a:r>
          </a:p>
        </p:txBody>
      </p:sp>
    </p:spTree>
    <p:extLst>
      <p:ext uri="{BB962C8B-B14F-4D97-AF65-F5344CB8AC3E}">
        <p14:creationId xmlns:p14="http://schemas.microsoft.com/office/powerpoint/2010/main" val="2035254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F651-4F4C-4C10-BCA3-9E10463D0D37}"/>
              </a:ext>
            </a:extLst>
          </p:cNvPr>
          <p:cNvSpPr>
            <a:spLocks noGrp="1"/>
          </p:cNvSpPr>
          <p:nvPr>
            <p:ph type="title"/>
          </p:nvPr>
        </p:nvSpPr>
        <p:spPr/>
        <p:txBody>
          <a:bodyPr/>
          <a:lstStyle/>
          <a:p>
            <a:pPr>
              <a:defRPr/>
            </a:pPr>
            <a:r>
              <a:rPr lang="en-US" dirty="0"/>
              <a:t>Do Now 10.2.19</a:t>
            </a:r>
          </a:p>
        </p:txBody>
      </p:sp>
      <p:sp>
        <p:nvSpPr>
          <p:cNvPr id="3" name="Content Placeholder 2">
            <a:extLst>
              <a:ext uri="{FF2B5EF4-FFF2-40B4-BE49-F238E27FC236}">
                <a16:creationId xmlns:a16="http://schemas.microsoft.com/office/drawing/2014/main" id="{E03BAA28-EA0B-4CC2-98E3-51C770A3853B}"/>
              </a:ext>
            </a:extLst>
          </p:cNvPr>
          <p:cNvSpPr>
            <a:spLocks noGrp="1"/>
          </p:cNvSpPr>
          <p:nvPr>
            <p:ph idx="1"/>
          </p:nvPr>
        </p:nvSpPr>
        <p:spPr>
          <a:xfrm>
            <a:off x="0" y="2222500"/>
            <a:ext cx="9144000" cy="3636963"/>
          </a:xfrm>
        </p:spPr>
        <p:txBody>
          <a:bodyPr>
            <a:normAutofit fontScale="92500" lnSpcReduction="10000"/>
          </a:bodyPr>
          <a:lstStyle/>
          <a:p>
            <a:pPr>
              <a:buFont typeface="Wingdings 2" panose="05020102010507070707" pitchFamily="18" charset="2"/>
              <a:buAutoNum type="arabicPeriod"/>
              <a:defRPr/>
            </a:pPr>
            <a:r>
              <a:rPr lang="en-US" sz="2600" dirty="0"/>
              <a:t>How many high tides do we have a day? How many low tides?</a:t>
            </a:r>
          </a:p>
          <a:p>
            <a:pPr>
              <a:buFont typeface="Wingdings 2" panose="05020102010507070707" pitchFamily="18" charset="2"/>
              <a:buAutoNum type="arabicPeriod"/>
              <a:defRPr/>
            </a:pPr>
            <a:r>
              <a:rPr lang="en-US" sz="2600" dirty="0"/>
              <a:t>How often do Spring and Neap Tide occur?</a:t>
            </a:r>
          </a:p>
          <a:p>
            <a:pPr>
              <a:buFont typeface="Wingdings 2" panose="05020102010507070707" pitchFamily="18" charset="2"/>
              <a:buAutoNum type="arabicPeriod"/>
              <a:defRPr/>
            </a:pPr>
            <a:r>
              <a:rPr lang="en-US" sz="2600" dirty="0"/>
              <a:t>If the United States is having Fall, what season is happening in Brazil?</a:t>
            </a:r>
          </a:p>
          <a:p>
            <a:pPr>
              <a:buFont typeface="Wingdings 2" panose="05020102010507070707" pitchFamily="18" charset="2"/>
              <a:buAutoNum type="arabicPeriod"/>
              <a:defRPr/>
            </a:pPr>
            <a:r>
              <a:rPr lang="en-US" sz="2600" dirty="0"/>
              <a:t>When is the Fall equinox? What does this mean?</a:t>
            </a:r>
          </a:p>
          <a:p>
            <a:pPr>
              <a:buFont typeface="Wingdings 2" panose="05020102010507070707" pitchFamily="18" charset="2"/>
              <a:buAutoNum type="arabicPeriod"/>
              <a:defRPr/>
            </a:pPr>
            <a:r>
              <a:rPr lang="en-US" sz="2600" dirty="0"/>
              <a:t>What items are you going to use to study for tomorrow’s test?</a:t>
            </a:r>
          </a:p>
          <a:p>
            <a:pPr>
              <a:buFont typeface="Wingdings 2" panose="05020102010507070707" pitchFamily="18" charset="2"/>
              <a:buAutoNum type="arabicPeriod"/>
              <a:defRPr/>
            </a:pPr>
            <a:endParaRPr lang="en-US" dirty="0"/>
          </a:p>
        </p:txBody>
      </p:sp>
    </p:spTree>
    <p:custDataLst>
      <p:tags r:id="rId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362C-0A88-40BF-990E-F682F6EA7640}"/>
              </a:ext>
            </a:extLst>
          </p:cNvPr>
          <p:cNvSpPr>
            <a:spLocks noGrp="1"/>
          </p:cNvSpPr>
          <p:nvPr>
            <p:ph type="title"/>
          </p:nvPr>
        </p:nvSpPr>
        <p:spPr/>
        <p:txBody>
          <a:bodyPr/>
          <a:lstStyle/>
          <a:p>
            <a:r>
              <a:rPr lang="en-US" dirty="0"/>
              <a:t>Do Now 10.3.19</a:t>
            </a:r>
          </a:p>
        </p:txBody>
      </p:sp>
      <p:sp>
        <p:nvSpPr>
          <p:cNvPr id="3" name="Content Placeholder 2">
            <a:extLst>
              <a:ext uri="{FF2B5EF4-FFF2-40B4-BE49-F238E27FC236}">
                <a16:creationId xmlns:a16="http://schemas.microsoft.com/office/drawing/2014/main" id="{0C105BD6-9C65-4D21-85B7-22194A7ABDF6}"/>
              </a:ext>
            </a:extLst>
          </p:cNvPr>
          <p:cNvSpPr>
            <a:spLocks noGrp="1"/>
          </p:cNvSpPr>
          <p:nvPr>
            <p:ph idx="1"/>
          </p:nvPr>
        </p:nvSpPr>
        <p:spPr>
          <a:xfrm>
            <a:off x="152400" y="2133600"/>
            <a:ext cx="4419598" cy="4621866"/>
          </a:xfrm>
        </p:spPr>
        <p:txBody>
          <a:bodyPr>
            <a:normAutofit/>
          </a:bodyPr>
          <a:lstStyle/>
          <a:p>
            <a:pPr>
              <a:buFont typeface="Wingdings 2" panose="05020102010507070707" pitchFamily="18" charset="2"/>
              <a:buAutoNum type="arabicPeriod"/>
              <a:defRPr/>
            </a:pPr>
            <a:r>
              <a:rPr lang="en-US" dirty="0"/>
              <a:t>Write down any last minute questions you have before we take the test.</a:t>
            </a:r>
          </a:p>
          <a:p>
            <a:pPr>
              <a:buFont typeface="Wingdings 2" panose="05020102010507070707" pitchFamily="18" charset="2"/>
              <a:buAutoNum type="arabicPeriod"/>
              <a:defRPr/>
            </a:pPr>
            <a:r>
              <a:rPr lang="en-US" dirty="0"/>
              <a:t>Get out your science folder and make sure it is organized. If you are missing something, that is okay. Skip it and go on to the next one.</a:t>
            </a:r>
          </a:p>
          <a:p>
            <a:pPr>
              <a:buFont typeface="Wingdings 2" panose="05020102010507070707" pitchFamily="18" charset="2"/>
              <a:buAutoNum type="arabicPeriod"/>
              <a:defRPr/>
            </a:pPr>
            <a:r>
              <a:rPr lang="en-US" dirty="0"/>
              <a:t>Be ready to turn in your folder that should have your FIRST AND LAST NAME on the front along with ‘Unit 2’. Sharpies are on the front counter if you need them </a:t>
            </a:r>
          </a:p>
          <a:p>
            <a:pPr marL="0" indent="0">
              <a:buNone/>
            </a:pPr>
            <a:endParaRPr lang="en-US" dirty="0"/>
          </a:p>
        </p:txBody>
      </p:sp>
      <p:pic>
        <p:nvPicPr>
          <p:cNvPr id="5" name="Picture 4">
            <a:extLst>
              <a:ext uri="{FF2B5EF4-FFF2-40B4-BE49-F238E27FC236}">
                <a16:creationId xmlns:a16="http://schemas.microsoft.com/office/drawing/2014/main" id="{429CE3F3-3663-4579-B408-E15754A18588}"/>
              </a:ext>
            </a:extLst>
          </p:cNvPr>
          <p:cNvPicPr>
            <a:picLocks noChangeAspect="1"/>
          </p:cNvPicPr>
          <p:nvPr/>
        </p:nvPicPr>
        <p:blipFill rotWithShape="1">
          <a:blip r:embed="rId2">
            <a:extLst>
              <a:ext uri="{28A0092B-C50C-407E-A947-70E740481C1C}">
                <a14:useLocalDpi xmlns:a14="http://schemas.microsoft.com/office/drawing/2010/main" val="0"/>
              </a:ext>
            </a:extLst>
          </a:blip>
          <a:srcRect l="21666" t="1067" r="29166" b="-1"/>
          <a:stretch/>
        </p:blipFill>
        <p:spPr>
          <a:xfrm>
            <a:off x="4571998" y="1905000"/>
            <a:ext cx="4495800" cy="4621867"/>
          </a:xfrm>
          <a:prstGeom prst="rect">
            <a:avLst/>
          </a:prstGeom>
        </p:spPr>
      </p:pic>
    </p:spTree>
    <p:extLst>
      <p:ext uri="{BB962C8B-B14F-4D97-AF65-F5344CB8AC3E}">
        <p14:creationId xmlns:p14="http://schemas.microsoft.com/office/powerpoint/2010/main" val="7905713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D1E9-9A66-4B44-862A-6A18BAF40963}"/>
              </a:ext>
            </a:extLst>
          </p:cNvPr>
          <p:cNvSpPr>
            <a:spLocks noGrp="1"/>
          </p:cNvSpPr>
          <p:nvPr>
            <p:ph type="title"/>
          </p:nvPr>
        </p:nvSpPr>
        <p:spPr/>
        <p:txBody>
          <a:bodyPr/>
          <a:lstStyle/>
          <a:p>
            <a:pPr>
              <a:defRPr/>
            </a:pPr>
            <a:r>
              <a:rPr lang="en-US" dirty="0"/>
              <a:t>Do Now 10.4.19</a:t>
            </a:r>
          </a:p>
        </p:txBody>
      </p:sp>
      <p:sp>
        <p:nvSpPr>
          <p:cNvPr id="3" name="Content Placeholder 2">
            <a:extLst>
              <a:ext uri="{FF2B5EF4-FFF2-40B4-BE49-F238E27FC236}">
                <a16:creationId xmlns:a16="http://schemas.microsoft.com/office/drawing/2014/main" id="{29BEF082-0C4A-4FCB-9ADC-C9CC22B9A28B}"/>
              </a:ext>
            </a:extLst>
          </p:cNvPr>
          <p:cNvSpPr>
            <a:spLocks noGrp="1"/>
          </p:cNvSpPr>
          <p:nvPr>
            <p:ph idx="1"/>
          </p:nvPr>
        </p:nvSpPr>
        <p:spPr>
          <a:xfrm>
            <a:off x="0" y="1524000"/>
            <a:ext cx="9144000" cy="5181600"/>
          </a:xfrm>
        </p:spPr>
        <p:txBody>
          <a:bodyPr/>
          <a:lstStyle/>
          <a:p>
            <a:pPr marL="0" indent="0">
              <a:buFont typeface="Wingdings 2" panose="05020102010507070707" pitchFamily="18" charset="2"/>
              <a:buNone/>
              <a:defRPr/>
            </a:pPr>
            <a:r>
              <a:rPr lang="en-US" dirty="0">
                <a:solidFill>
                  <a:srgbClr val="00B0F0"/>
                </a:solidFill>
              </a:rPr>
              <a:t>Grab an article from the side table for this week</a:t>
            </a:r>
          </a:p>
          <a:p>
            <a:pPr>
              <a:buFont typeface="Wingdings 2" panose="05020102010507070707" pitchFamily="18" charset="2"/>
              <a:buAutoNum type="arabicPeriod"/>
              <a:defRPr/>
            </a:pPr>
            <a:r>
              <a:rPr lang="en-US" sz="2400" dirty="0"/>
              <a:t>What did you find interesting or surprising?</a:t>
            </a:r>
          </a:p>
          <a:p>
            <a:pPr>
              <a:buFont typeface="Wingdings 2" panose="05020102010507070707" pitchFamily="18" charset="2"/>
              <a:buAutoNum type="arabicPeriod"/>
              <a:defRPr/>
            </a:pPr>
            <a:r>
              <a:rPr lang="en-US" sz="2400" dirty="0"/>
              <a:t>What topics relate to what we have learned in class?</a:t>
            </a:r>
          </a:p>
          <a:p>
            <a:pPr>
              <a:buFont typeface="Wingdings 2" panose="05020102010507070707" pitchFamily="18" charset="2"/>
              <a:buAutoNum type="arabicPeriod"/>
              <a:defRPr/>
            </a:pPr>
            <a:r>
              <a:rPr lang="en-US" sz="2400" dirty="0"/>
              <a:t>What section(s) would you like to do further research on? Why?</a:t>
            </a:r>
          </a:p>
          <a:p>
            <a:pPr>
              <a:buFont typeface="Wingdings 2" panose="05020102010507070707" pitchFamily="18" charset="2"/>
              <a:buAutoNum type="arabicPeriod"/>
              <a:defRPr/>
            </a:pPr>
            <a:r>
              <a:rPr lang="en-US" sz="2400" dirty="0"/>
              <a:t>Count your neighbor’s Do </a:t>
            </a:r>
            <a:r>
              <a:rPr lang="en-US" sz="2400" dirty="0" err="1"/>
              <a:t>Nows</a:t>
            </a:r>
            <a:r>
              <a:rPr lang="en-US" sz="2400" dirty="0"/>
              <a:t>, they should have 4!</a:t>
            </a:r>
          </a:p>
          <a:p>
            <a:pPr marL="0" indent="0">
              <a:buFont typeface="Wingdings 2" panose="05020102010507070707" pitchFamily="18" charset="2"/>
              <a:buNone/>
              <a:defRPr/>
            </a:pPr>
            <a:r>
              <a:rPr lang="en-US" dirty="0">
                <a:solidFill>
                  <a:srgbClr val="FF7C80"/>
                </a:solidFill>
              </a:rPr>
              <a:t>Turn in your completed word search into your period’s IN box for house points</a:t>
            </a:r>
          </a:p>
          <a:p>
            <a:pPr marL="0" indent="0">
              <a:buFont typeface="Wingdings 2" panose="05020102010507070707" pitchFamily="18" charset="2"/>
              <a:buNone/>
              <a:defRPr/>
            </a:pPr>
            <a:r>
              <a:rPr lang="en-US" dirty="0">
                <a:solidFill>
                  <a:srgbClr val="FF7C80"/>
                </a:solidFill>
              </a:rPr>
              <a:t>*Write down your homework in your agenda</a:t>
            </a:r>
          </a:p>
        </p:txBody>
      </p:sp>
    </p:spTree>
    <p:custDataLst>
      <p:tags r:id="rId1"/>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E862-ECA5-4359-A722-A2B865B41D78}"/>
              </a:ext>
            </a:extLst>
          </p:cNvPr>
          <p:cNvSpPr>
            <a:spLocks noGrp="1"/>
          </p:cNvSpPr>
          <p:nvPr>
            <p:ph type="title"/>
          </p:nvPr>
        </p:nvSpPr>
        <p:spPr/>
        <p:txBody>
          <a:bodyPr/>
          <a:lstStyle/>
          <a:p>
            <a:r>
              <a:rPr lang="en-US" dirty="0"/>
              <a:t>After Test Analysis</a:t>
            </a:r>
          </a:p>
        </p:txBody>
      </p:sp>
      <p:sp>
        <p:nvSpPr>
          <p:cNvPr id="3" name="Content Placeholder 2">
            <a:extLst>
              <a:ext uri="{FF2B5EF4-FFF2-40B4-BE49-F238E27FC236}">
                <a16:creationId xmlns:a16="http://schemas.microsoft.com/office/drawing/2014/main" id="{E5C791CE-85FC-43EE-ADF0-5CA638D2798A}"/>
              </a:ext>
            </a:extLst>
          </p:cNvPr>
          <p:cNvSpPr>
            <a:spLocks noGrp="1"/>
          </p:cNvSpPr>
          <p:nvPr>
            <p:ph idx="1"/>
          </p:nvPr>
        </p:nvSpPr>
        <p:spPr>
          <a:xfrm>
            <a:off x="76200" y="1219200"/>
            <a:ext cx="8915399" cy="5562600"/>
          </a:xfrm>
        </p:spPr>
        <p:txBody>
          <a:bodyPr/>
          <a:lstStyle/>
          <a:p>
            <a:pPr marL="0" indent="0">
              <a:buNone/>
            </a:pPr>
            <a:r>
              <a:rPr lang="en-US" sz="2400" b="1" dirty="0"/>
              <a:t>Continued Enrichment Unit 2</a:t>
            </a:r>
            <a:r>
              <a:rPr lang="en-US" dirty="0"/>
              <a:t>: Your challenge is to name NASA’s next Mars rover. Submit your rover name and a short essay (maximum 150 words) to explain the reasons for your selected name.  It may NOT be your name.  The Mars 2020 rover will seek signs of past microbial life, collect surface samples as the first leg of a potential Mars Sample Return campaign, and test technologies to produce oxygen from the Martian atmosphere to prepare for future human missions. </a:t>
            </a:r>
          </a:p>
        </p:txBody>
      </p:sp>
    </p:spTree>
    <p:extLst>
      <p:ext uri="{BB962C8B-B14F-4D97-AF65-F5344CB8AC3E}">
        <p14:creationId xmlns:p14="http://schemas.microsoft.com/office/powerpoint/2010/main" val="10979435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31F3-C8B8-4B6D-A795-5E05E095C31C}"/>
              </a:ext>
            </a:extLst>
          </p:cNvPr>
          <p:cNvSpPr>
            <a:spLocks noGrp="1"/>
          </p:cNvSpPr>
          <p:nvPr>
            <p:ph type="title"/>
          </p:nvPr>
        </p:nvSpPr>
        <p:spPr/>
        <p:txBody>
          <a:bodyPr/>
          <a:lstStyle/>
          <a:p>
            <a:pPr>
              <a:defRPr/>
            </a:pPr>
            <a:r>
              <a:rPr lang="en-US" dirty="0"/>
              <a:t>Do Now 10.7.19</a:t>
            </a:r>
          </a:p>
        </p:txBody>
      </p:sp>
      <p:sp>
        <p:nvSpPr>
          <p:cNvPr id="3" name="Content Placeholder 2">
            <a:extLst>
              <a:ext uri="{FF2B5EF4-FFF2-40B4-BE49-F238E27FC236}">
                <a16:creationId xmlns:a16="http://schemas.microsoft.com/office/drawing/2014/main" id="{CFBD581A-E10D-411B-9270-7ECB59721E55}"/>
              </a:ext>
            </a:extLst>
          </p:cNvPr>
          <p:cNvSpPr>
            <a:spLocks noGrp="1"/>
          </p:cNvSpPr>
          <p:nvPr>
            <p:ph idx="1"/>
          </p:nvPr>
        </p:nvSpPr>
        <p:spPr>
          <a:xfrm>
            <a:off x="76200" y="1981200"/>
            <a:ext cx="9144000" cy="4876800"/>
          </a:xfrm>
        </p:spPr>
        <p:txBody>
          <a:bodyPr>
            <a:normAutofit lnSpcReduction="10000"/>
          </a:bodyPr>
          <a:lstStyle/>
          <a:p>
            <a:pPr marL="0" indent="0">
              <a:buFont typeface="Wingdings 2" panose="05020102010507070707" pitchFamily="18" charset="2"/>
              <a:buNone/>
              <a:defRPr/>
            </a:pPr>
            <a:r>
              <a:rPr lang="en-US" sz="2400" dirty="0">
                <a:solidFill>
                  <a:srgbClr val="FF7C80"/>
                </a:solidFill>
              </a:rPr>
              <a:t>Have your completed MOON CALENDAR out on your desk</a:t>
            </a:r>
          </a:p>
          <a:p>
            <a:pPr>
              <a:buFont typeface="Wingdings 2" panose="05020102010507070707" pitchFamily="18" charset="2"/>
              <a:buAutoNum type="arabicPeriod"/>
              <a:defRPr/>
            </a:pPr>
            <a:r>
              <a:rPr lang="en-US" sz="2400" dirty="0"/>
              <a:t>Think back to the Unit 2 Test on Thursday, what do you think you struggled with?</a:t>
            </a:r>
          </a:p>
          <a:p>
            <a:pPr>
              <a:buFont typeface="Wingdings 2" panose="05020102010507070707" pitchFamily="18" charset="2"/>
              <a:buAutoNum type="arabicPeriod"/>
              <a:defRPr/>
            </a:pPr>
            <a:r>
              <a:rPr lang="en-US" sz="2400" dirty="0"/>
              <a:t>Name one thing you did over the weekend to better yourself for school?</a:t>
            </a:r>
          </a:p>
          <a:p>
            <a:pPr>
              <a:buFont typeface="Wingdings 2" panose="05020102010507070707" pitchFamily="18" charset="2"/>
              <a:buAutoNum type="arabicPeriod"/>
              <a:defRPr/>
            </a:pPr>
            <a:r>
              <a:rPr lang="en-US" sz="2400" dirty="0"/>
              <a:t>What is one goal you have for October?</a:t>
            </a:r>
          </a:p>
          <a:p>
            <a:pPr>
              <a:buFont typeface="Wingdings 2" panose="05020102010507070707" pitchFamily="18" charset="2"/>
              <a:buAutoNum type="arabicPeriod"/>
              <a:defRPr/>
            </a:pPr>
            <a:r>
              <a:rPr lang="en-US" sz="2400" dirty="0"/>
              <a:t>Our next Unit is over Meteorology, what do you think that means?</a:t>
            </a:r>
          </a:p>
          <a:p>
            <a:pPr marL="0" indent="0" algn="ctr">
              <a:buNone/>
              <a:defRPr/>
            </a:pPr>
            <a:r>
              <a:rPr lang="en-US" sz="2200" dirty="0">
                <a:solidFill>
                  <a:srgbClr val="00B0F0"/>
                </a:solidFill>
              </a:rPr>
              <a:t>If you have remediation, have it ready and completed on your desk. If you have enrichment (math connections), turn it into your period’s IN box</a:t>
            </a:r>
          </a:p>
          <a:p>
            <a:pPr marL="0" indent="0">
              <a:buNone/>
              <a:defRPr/>
            </a:pPr>
            <a:r>
              <a:rPr lang="en-US" sz="2200" dirty="0">
                <a:solidFill>
                  <a:schemeClr val="accent4">
                    <a:lumMod val="60000"/>
                    <a:lumOff val="40000"/>
                  </a:schemeClr>
                </a:solidFill>
              </a:rPr>
              <a:t>*Be sure to write your HW down in your agenda</a:t>
            </a:r>
          </a:p>
        </p:txBody>
      </p:sp>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58C27-04A9-48E2-B4EB-83934E5EA7B8}"/>
              </a:ext>
            </a:extLst>
          </p:cNvPr>
          <p:cNvSpPr>
            <a:spLocks noGrp="1"/>
          </p:cNvSpPr>
          <p:nvPr>
            <p:ph type="title"/>
          </p:nvPr>
        </p:nvSpPr>
        <p:spPr/>
        <p:txBody>
          <a:bodyPr/>
          <a:lstStyle/>
          <a:p>
            <a:pPr>
              <a:defRPr/>
            </a:pPr>
            <a:r>
              <a:rPr lang="en-US" dirty="0"/>
              <a:t>Unit 3 Vocab</a:t>
            </a:r>
          </a:p>
        </p:txBody>
      </p:sp>
      <p:sp>
        <p:nvSpPr>
          <p:cNvPr id="3" name="Content Placeholder 2">
            <a:extLst>
              <a:ext uri="{FF2B5EF4-FFF2-40B4-BE49-F238E27FC236}">
                <a16:creationId xmlns:a16="http://schemas.microsoft.com/office/drawing/2014/main" id="{4D7A3904-2A82-44B2-9359-29877906D10E}"/>
              </a:ext>
            </a:extLst>
          </p:cNvPr>
          <p:cNvSpPr>
            <a:spLocks noGrp="1"/>
          </p:cNvSpPr>
          <p:nvPr>
            <p:ph idx="1"/>
          </p:nvPr>
        </p:nvSpPr>
        <p:spPr>
          <a:xfrm>
            <a:off x="114300" y="2514600"/>
            <a:ext cx="8915400" cy="3636963"/>
          </a:xfrm>
        </p:spPr>
        <p:txBody>
          <a:bodyPr>
            <a:noAutofit/>
          </a:bodyPr>
          <a:lstStyle/>
          <a:p>
            <a:pPr>
              <a:defRPr/>
            </a:pPr>
            <a:r>
              <a:rPr lang="en-US" sz="2400" dirty="0"/>
              <a:t>Sea breeze p.  282</a:t>
            </a:r>
          </a:p>
          <a:p>
            <a:pPr>
              <a:defRPr/>
            </a:pPr>
            <a:r>
              <a:rPr lang="en-US" sz="2400" dirty="0"/>
              <a:t>Land breeze p. 282</a:t>
            </a:r>
          </a:p>
          <a:p>
            <a:pPr>
              <a:defRPr/>
            </a:pPr>
            <a:r>
              <a:rPr lang="en-US" sz="2400" dirty="0"/>
              <a:t>Trade Winds p.  279</a:t>
            </a:r>
          </a:p>
          <a:p>
            <a:pPr>
              <a:defRPr/>
            </a:pPr>
            <a:r>
              <a:rPr lang="en-US" sz="2400" dirty="0"/>
              <a:t>Polar Easterlies p. 279</a:t>
            </a:r>
          </a:p>
          <a:p>
            <a:pPr>
              <a:defRPr/>
            </a:pPr>
            <a:r>
              <a:rPr lang="en-US" sz="2400" dirty="0"/>
              <a:t>Prevailing Westerlies p. 279</a:t>
            </a:r>
          </a:p>
          <a:p>
            <a:pPr>
              <a:defRPr/>
            </a:pPr>
            <a:r>
              <a:rPr lang="en-US" sz="2400" dirty="0"/>
              <a:t>Barometer: an instrument that measures air pressure</a:t>
            </a:r>
          </a:p>
          <a:p>
            <a:pPr>
              <a:defRPr/>
            </a:pPr>
            <a:r>
              <a:rPr lang="en-US" sz="2400" dirty="0"/>
              <a:t>Anemometer: An instrument that measures wind speed</a:t>
            </a:r>
          </a:p>
          <a:p>
            <a:pPr>
              <a:defRPr/>
            </a:pPr>
            <a:r>
              <a:rPr lang="en-US" sz="2400" dirty="0"/>
              <a:t>CFC’s: a chemical used as a propellant in aerosol cans that depletes the ozone layer.</a:t>
            </a:r>
          </a:p>
        </p:txBody>
      </p:sp>
    </p:spTree>
    <p:custDataLst>
      <p:tags r:id="rId1"/>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65A6-B0A1-426E-B4CF-F9203816E5B7}"/>
              </a:ext>
            </a:extLst>
          </p:cNvPr>
          <p:cNvSpPr>
            <a:spLocks noGrp="1"/>
          </p:cNvSpPr>
          <p:nvPr>
            <p:ph type="title"/>
          </p:nvPr>
        </p:nvSpPr>
        <p:spPr/>
        <p:txBody>
          <a:bodyPr/>
          <a:lstStyle/>
          <a:p>
            <a:pPr>
              <a:defRPr/>
            </a:pPr>
            <a:r>
              <a:rPr lang="en-US" dirty="0"/>
              <a:t>Do Now 10.2.18</a:t>
            </a:r>
          </a:p>
        </p:txBody>
      </p:sp>
      <p:sp>
        <p:nvSpPr>
          <p:cNvPr id="3" name="Content Placeholder 2">
            <a:extLst>
              <a:ext uri="{FF2B5EF4-FFF2-40B4-BE49-F238E27FC236}">
                <a16:creationId xmlns:a16="http://schemas.microsoft.com/office/drawing/2014/main" id="{12186410-9074-4B09-AEC4-EC07954424DB}"/>
              </a:ext>
            </a:extLst>
          </p:cNvPr>
          <p:cNvSpPr>
            <a:spLocks noGrp="1"/>
          </p:cNvSpPr>
          <p:nvPr>
            <p:ph idx="1"/>
          </p:nvPr>
        </p:nvSpPr>
        <p:spPr>
          <a:xfrm>
            <a:off x="76200" y="2222500"/>
            <a:ext cx="8991600" cy="4483100"/>
          </a:xfrm>
        </p:spPr>
        <p:txBody>
          <a:bodyPr>
            <a:noAutofit/>
          </a:bodyPr>
          <a:lstStyle/>
          <a:p>
            <a:pPr marL="0" indent="0">
              <a:buFont typeface="Wingdings 2" panose="05020102010507070707" pitchFamily="18" charset="2"/>
              <a:buNone/>
              <a:defRPr/>
            </a:pPr>
            <a:r>
              <a:rPr lang="en-US" sz="2400" dirty="0">
                <a:solidFill>
                  <a:srgbClr val="FF7C80"/>
                </a:solidFill>
              </a:rPr>
              <a:t>Turn in your ENRICHMENT to Mrs. </a:t>
            </a:r>
            <a:r>
              <a:rPr lang="en-US" sz="2400" dirty="0" err="1">
                <a:solidFill>
                  <a:srgbClr val="FF7C80"/>
                </a:solidFill>
              </a:rPr>
              <a:t>Dwills</a:t>
            </a:r>
            <a:r>
              <a:rPr lang="en-US" sz="2400" dirty="0">
                <a:solidFill>
                  <a:srgbClr val="FF7C80"/>
                </a:solidFill>
              </a:rPr>
              <a:t> chair. Hold onto your remediation if that is what you were to complete.</a:t>
            </a:r>
          </a:p>
          <a:p>
            <a:pPr>
              <a:buFont typeface="+mj-lt"/>
              <a:buAutoNum type="arabicPeriod"/>
              <a:defRPr/>
            </a:pPr>
            <a:r>
              <a:rPr lang="en-US" sz="2400" dirty="0"/>
              <a:t>Now that you have taken a look at your test corrections from Unit 2, what confusions did you have in Unit 2?</a:t>
            </a:r>
          </a:p>
          <a:p>
            <a:pPr>
              <a:buFont typeface="Wingdings 2" panose="05020102010507070707" pitchFamily="18" charset="2"/>
              <a:buAutoNum type="arabicPeriod"/>
              <a:defRPr/>
            </a:pPr>
            <a:r>
              <a:rPr lang="en-US" sz="2400" dirty="0"/>
              <a:t>Now that you have taken the Unit 3 Pre-test, what are you looking forward to most in the next unit?</a:t>
            </a:r>
          </a:p>
          <a:p>
            <a:pPr>
              <a:buFont typeface="Wingdings 2" panose="05020102010507070707" pitchFamily="18" charset="2"/>
              <a:buAutoNum type="arabicPeriod"/>
              <a:defRPr/>
            </a:pPr>
            <a:r>
              <a:rPr lang="en-US" sz="2400" dirty="0"/>
              <a:t>Why do we see different phases of the moon each night?</a:t>
            </a:r>
          </a:p>
          <a:p>
            <a:pPr>
              <a:buFont typeface="Wingdings 2" panose="05020102010507070707" pitchFamily="18" charset="2"/>
              <a:buAutoNum type="arabicPeriod"/>
              <a:defRPr/>
            </a:pPr>
            <a:r>
              <a:rPr lang="en-US" sz="2400" dirty="0"/>
              <a:t>Make a double bubble comparing and contrasting </a:t>
            </a:r>
            <a:r>
              <a:rPr lang="en-US" sz="2400" dirty="0">
                <a:solidFill>
                  <a:srgbClr val="92D050"/>
                </a:solidFill>
              </a:rPr>
              <a:t>Solar and Lunar Eclipses</a:t>
            </a:r>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5724-8811-48D8-ABC2-FED80ABD96E6}"/>
              </a:ext>
            </a:extLst>
          </p:cNvPr>
          <p:cNvSpPr>
            <a:spLocks noGrp="1"/>
          </p:cNvSpPr>
          <p:nvPr>
            <p:ph type="title"/>
          </p:nvPr>
        </p:nvSpPr>
        <p:spPr/>
        <p:txBody>
          <a:bodyPr/>
          <a:lstStyle/>
          <a:p>
            <a:pPr>
              <a:defRPr/>
            </a:pPr>
            <a:r>
              <a:rPr lang="en-US" dirty="0"/>
              <a:t>Do Now 10.8.19</a:t>
            </a:r>
          </a:p>
        </p:txBody>
      </p:sp>
      <p:sp>
        <p:nvSpPr>
          <p:cNvPr id="3" name="Content Placeholder 2">
            <a:extLst>
              <a:ext uri="{FF2B5EF4-FFF2-40B4-BE49-F238E27FC236}">
                <a16:creationId xmlns:a16="http://schemas.microsoft.com/office/drawing/2014/main" id="{D6A1A0AC-5578-48A6-8BA5-D9744DBF63AF}"/>
              </a:ext>
            </a:extLst>
          </p:cNvPr>
          <p:cNvSpPr>
            <a:spLocks noGrp="1"/>
          </p:cNvSpPr>
          <p:nvPr>
            <p:ph idx="1"/>
          </p:nvPr>
        </p:nvSpPr>
        <p:spPr>
          <a:xfrm>
            <a:off x="152400" y="1981200"/>
            <a:ext cx="9067800" cy="4559300"/>
          </a:xfrm>
        </p:spPr>
        <p:txBody>
          <a:bodyPr>
            <a:noAutofit/>
          </a:bodyPr>
          <a:lstStyle/>
          <a:p>
            <a:pPr marL="0" indent="0">
              <a:buFont typeface="Wingdings 2" panose="05020102010507070707" pitchFamily="18" charset="2"/>
              <a:buNone/>
              <a:defRPr/>
            </a:pPr>
            <a:r>
              <a:rPr lang="en-US" sz="2400" dirty="0">
                <a:solidFill>
                  <a:srgbClr val="FF7C80"/>
                </a:solidFill>
              </a:rPr>
              <a:t>Have your Vocabulary out on your desk for Mrs. </a:t>
            </a:r>
            <a:r>
              <a:rPr lang="en-US" sz="2400" dirty="0" err="1">
                <a:solidFill>
                  <a:srgbClr val="FF7C80"/>
                </a:solidFill>
              </a:rPr>
              <a:t>Dwills</a:t>
            </a:r>
            <a:r>
              <a:rPr lang="en-US" sz="2400" dirty="0">
                <a:solidFill>
                  <a:srgbClr val="FF7C80"/>
                </a:solidFill>
              </a:rPr>
              <a:t> to check</a:t>
            </a:r>
          </a:p>
          <a:p>
            <a:pPr>
              <a:buFont typeface="Wingdings 2" panose="05020102010507070707" pitchFamily="18" charset="2"/>
              <a:buAutoNum type="arabicPeriod"/>
              <a:defRPr/>
            </a:pPr>
            <a:r>
              <a:rPr lang="en-US" sz="2400" dirty="0"/>
              <a:t>What vocabulary terms did you already know on your list?</a:t>
            </a:r>
          </a:p>
          <a:p>
            <a:pPr>
              <a:buFont typeface="Wingdings 2" panose="05020102010507070707" pitchFamily="18" charset="2"/>
              <a:buAutoNum type="arabicPeriod"/>
              <a:defRPr/>
            </a:pPr>
            <a:r>
              <a:rPr lang="en-US" sz="2400" dirty="0"/>
              <a:t>What term gave you the hardest time?</a:t>
            </a:r>
          </a:p>
          <a:p>
            <a:pPr>
              <a:buFont typeface="Wingdings 2" panose="05020102010507070707" pitchFamily="18" charset="2"/>
              <a:buAutoNum type="arabicPeriod"/>
              <a:defRPr/>
            </a:pPr>
            <a:r>
              <a:rPr lang="en-US" sz="2400" dirty="0"/>
              <a:t>What gases make up the air we breathe?</a:t>
            </a:r>
          </a:p>
          <a:p>
            <a:pPr>
              <a:buFont typeface="Wingdings 2" panose="05020102010507070707" pitchFamily="18" charset="2"/>
              <a:buAutoNum type="arabicPeriod"/>
              <a:defRPr/>
            </a:pPr>
            <a:r>
              <a:rPr lang="en-US" sz="2400" dirty="0"/>
              <a:t>How do you think the air we have on Earth stays on Earth and doesn’t float away?</a:t>
            </a:r>
          </a:p>
          <a:p>
            <a:pPr marL="0" indent="0">
              <a:buFont typeface="Wingdings 2" panose="05020102010507070707" pitchFamily="18" charset="2"/>
              <a:buNone/>
              <a:defRPr/>
            </a:pPr>
            <a:r>
              <a:rPr lang="en-US" sz="2000" dirty="0">
                <a:solidFill>
                  <a:schemeClr val="accent6">
                    <a:lumMod val="75000"/>
                  </a:schemeClr>
                </a:solidFill>
              </a:rPr>
              <a:t>Remember to regularly check your REP Points. Most students received points today because they watched their </a:t>
            </a:r>
            <a:r>
              <a:rPr lang="en-US" sz="2000" dirty="0" err="1">
                <a:solidFill>
                  <a:schemeClr val="accent6">
                    <a:lumMod val="75000"/>
                  </a:schemeClr>
                </a:solidFill>
              </a:rPr>
              <a:t>Edpuzzle</a:t>
            </a:r>
            <a:r>
              <a:rPr lang="en-US" sz="2000" dirty="0">
                <a:solidFill>
                  <a:schemeClr val="accent6">
                    <a:lumMod val="75000"/>
                  </a:schemeClr>
                </a:solidFill>
              </a:rPr>
              <a:t> on time.</a:t>
            </a:r>
          </a:p>
        </p:txBody>
      </p:sp>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4495-7BDC-454B-BBEA-9ABD7299168D}"/>
              </a:ext>
            </a:extLst>
          </p:cNvPr>
          <p:cNvSpPr>
            <a:spLocks noGrp="1"/>
          </p:cNvSpPr>
          <p:nvPr>
            <p:ph type="title"/>
          </p:nvPr>
        </p:nvSpPr>
        <p:spPr/>
        <p:txBody>
          <a:bodyPr/>
          <a:lstStyle/>
          <a:p>
            <a:pPr>
              <a:defRPr/>
            </a:pPr>
            <a:r>
              <a:rPr lang="en-US" dirty="0"/>
              <a:t>Do Now 10.9.19</a:t>
            </a:r>
          </a:p>
        </p:txBody>
      </p:sp>
      <p:sp>
        <p:nvSpPr>
          <p:cNvPr id="3" name="Content Placeholder 2">
            <a:extLst>
              <a:ext uri="{FF2B5EF4-FFF2-40B4-BE49-F238E27FC236}">
                <a16:creationId xmlns:a16="http://schemas.microsoft.com/office/drawing/2014/main" id="{D8B74F9B-30B0-4F17-A69C-FE06CCA1165F}"/>
              </a:ext>
            </a:extLst>
          </p:cNvPr>
          <p:cNvSpPr>
            <a:spLocks noGrp="1"/>
          </p:cNvSpPr>
          <p:nvPr>
            <p:ph idx="1"/>
          </p:nvPr>
        </p:nvSpPr>
        <p:spPr>
          <a:xfrm>
            <a:off x="0" y="2222500"/>
            <a:ext cx="9067800" cy="3636963"/>
          </a:xfrm>
        </p:spPr>
        <p:txBody>
          <a:bodyPr/>
          <a:lstStyle/>
          <a:p>
            <a:pPr marL="0" indent="0">
              <a:buFont typeface="Wingdings 2" panose="05020102010507070707" pitchFamily="18" charset="2"/>
              <a:buNone/>
              <a:defRPr/>
            </a:pPr>
            <a:r>
              <a:rPr lang="en-US" sz="2400" dirty="0">
                <a:solidFill>
                  <a:srgbClr val="FF7C80"/>
                </a:solidFill>
              </a:rPr>
              <a:t>Have your atmosphere practice sheet out on your desk from yesterday</a:t>
            </a:r>
          </a:p>
          <a:p>
            <a:pPr>
              <a:buFont typeface="Wingdings 2" panose="05020102010507070707" pitchFamily="18" charset="2"/>
              <a:buAutoNum type="arabicPeriod"/>
              <a:defRPr/>
            </a:pPr>
            <a:r>
              <a:rPr lang="en-US" sz="2400" dirty="0"/>
              <a:t>Besides nitrogen, oxygen, carbon dioxide and argon, what else is in our air?</a:t>
            </a:r>
          </a:p>
          <a:p>
            <a:pPr>
              <a:buFont typeface="Wingdings 2" panose="05020102010507070707" pitchFamily="18" charset="2"/>
              <a:buAutoNum type="arabicPeriod"/>
              <a:defRPr/>
            </a:pPr>
            <a:r>
              <a:rPr lang="en-US" sz="2400" dirty="0"/>
              <a:t>Why is our atmosphere important?</a:t>
            </a:r>
          </a:p>
          <a:p>
            <a:pPr>
              <a:buFont typeface="Wingdings 2" panose="05020102010507070707" pitchFamily="18" charset="2"/>
              <a:buAutoNum type="arabicPeriod"/>
              <a:defRPr/>
            </a:pPr>
            <a:r>
              <a:rPr lang="en-US" sz="2400" dirty="0"/>
              <a:t>How does Earth still have an atmosphere?</a:t>
            </a:r>
          </a:p>
          <a:p>
            <a:pPr>
              <a:buFont typeface="Wingdings 2" panose="05020102010507070707" pitchFamily="18" charset="2"/>
              <a:buAutoNum type="arabicPeriod"/>
              <a:defRPr/>
            </a:pPr>
            <a:r>
              <a:rPr lang="en-US" sz="2400" dirty="0"/>
              <a:t>What is the greenhouse effect?</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85c0514dd938bd49b08fb131a310cb52&quot;,&quot;LanguageCode&quot;:&quot;en-US&quot;,&quot;SlideGuids&quot;:[&quot;5d241186-c2fe-418a-a811-7cdc7a8e234a&quot;,&quot;3db2c250-753e-4756-ad2a-88dd7deda673&quot;,&quot;e2268a87-8139-4ee1-8993-46208228eaf4&quot;,&quot;92614174-d64e-40a2-bc68-5220362790aa&quot;,&quot;81c6e377-d0ea-4afd-812a-bd346a981d02&quot;,&quot;6274c00a-7526-42fd-bb2c-70552590dbc9&quot;,&quot;204a85bf-84ae-4915-92e2-1476bef6c0c3&quot;,&quot;b51e156d-ba1c-44dd-9741-c0171fe238ec&quot;,&quot;c09c8c6e-361c-4460-8576-00534f94f064&quot;,&quot;8e383370-aa15-402d-93af-4ba41aa8a152&quot;,&quot;2a268981-8a73-4890-8fe9-901238487abb&quot;,&quot;4e2191ed-f9dd-4ac2-b844-89d6aa8a786e&quot;,&quot;2efe5f6d-27dc-4baf-a4a1-5e2c67bf2c11&quot;,&quot;ac1bdc62-845e-40df-ba7e-25f10922bd02&quot;,&quot;f74d6828-9cdf-4cf1-8e58-408a9b9a2d29&quot;,&quot;7ff59d4e-f920-4a53-bbf6-55c0375c6b47&quot;,&quot;e546ddba-6a85-4241-9cbb-8ffaf3620fb1&quot;,&quot;369185db-6a8d-4115-aa43-870b322942c8&quot;,&quot;81aae60d-a8a8-470d-a201-8f512d7c3fb8&quot;,&quot;d9e43b6c-93aa-4031-82c8-82680d86b395&quot;,&quot;2cea3b76-307f-4a94-840a-865335ac03ab&quot;,&quot;2e72c7d0-0c0b-4b6d-93b9-4cbb7a4b6442&quot;,&quot;bf0a39f5-9d74-4504-ba0a-ddb20cd14aeb&quot;,&quot;738af43b-35c0-4864-8864-d5b6132d9fcd&quot;,&quot;2a003507-45d8-451f-a408-db96ed072bcd&quot;,&quot;89993be7-863f-408e-a06e-aa3c80822d3a&quot;,&quot;04ce4fad-dd1b-434b-a266-ea6910a88dc4&quot;,&quot;ef8ac74b-93d7-4e2f-8453-8a21db542791&quot;,&quot;8c0404d0-7c4b-43eb-aa07-8af2d9fc7ae6&quot;,&quot;4bf4fd74-7f21-44c6-8ebc-9902cfd1cefb&quot;,&quot;879e568a-7f8f-47df-87f9-f12c62b63b30&quot;,&quot;2770e9eb-ea35-4e39-8ef8-4a0f09f83f8c&quot;,&quot;a7743bbb-e42a-4f8e-8be5-0ce894c6da6e&quot;,&quot;9e4ff734-b79c-4097-86cf-87566d306282&quot;,&quot;bb74ec3a-996a-4a07-b13d-ba9727294d0d&quot;,&quot;06ee5aef-e594-4286-ae91-fa4d2ddd063c&quot;,&quot;d3791cfe-1c05-498e-af27-1f63f518db02&quot;,&quot;4518f46d-1369-429a-967f-3be34743faed&quot;,&quot;6be41060-0a8e-44f7-92d0-7452ad8eac5c&quot;,&quot;5aa2ea77-2b0f-4a61-8925-bab1f153984f&quot;,&quot;0f61b870-e164-4091-aba7-9566a4beb14c&quot;,&quot;fbc1b150-1599-494c-95d3-1866e65cee51&quot;,&quot;8ac2d3ae-045d-4516-8b90-8d91219b1d10&quot;,&quot;31df921e-5667-41f0-bd06-d575dd02b711&quot;,&quot;27292b61-c9f4-4878-b732-36719761dade&quot;,&quot;c37688ad-055b-4dd5-8139-e7d12884dadd&quot;,&quot;b24b2160-d54a-4b11-a00e-f70367b0a0c7&quot;,&quot;67b3695f-c2a9-402f-a119-b4daf59520df&quot;,&quot;5927fef7-f4ea-4c16-830d-cf42f958c28a&quot;,&quot;79b3485d-8833-4583-a91a-cab983962564&quot;,&quot;608a82e0-9c9f-46cb-806d-ede37673bfa6&quot;,&quot;6f34159a-88e0-4e1a-9f87-a5d0cb39e77d&quot;,&quot;f2509514-86bc-458e-8469-406fd1f22293&quot;,&quot;eff687d0-d388-4c5b-a683-88f0f1059f29&quot;,&quot;afbaf3bd-0cf9-410f-b748-2478fd894e69&quot;,&quot;6c689578-2949-4116-adf8-3acff2ed076c&quot;,&quot;285fbfaa-84fb-4c4f-b489-0960ef4678fc&quot;,&quot;98768ea3-31a9-482f-8c3f-f3ac98d1fd5c&quot;,&quot;684cd804-9a46-48be-939a-fcb3ca3a5757&quot;,&quot;ec7a7cf4-66c8-4e8b-8d88-a225f642c54a&quot;,&quot;6323da35-4f35-4fe2-90a8-2a67abed9b7f&quot;,&quot;5383b09a-0426-47cc-88fc-5d23eec5cd53&quot;,&quot;401d2c3e-0178-4182-909c-2af47ef11203&quot;,&quot;4404e92c-f765-42b0-a001-7771cc2284d0&quot;,&quot;101cacbc-d88e-49ba-9daf-9745cdb5415a&quot;,&quot;17c68672-5a9f-4d41-8f0f-cf28c9169488&quot;,&quot;e105f040-0c73-4c06-a9a4-ad0333905973&quot;,&quot;8cb71224-240a-4ec6-ba5f-e7f0342a8015&quot;,&quot;f2ec2329-9c8b-47c7-a021-93ed93638fa4&quot;,&quot;fe20ef26-584a-4a48-ace0-04c4ce7cffb0&quot;,&quot;0f0d7a36-ad64-45d3-85c7-774eaea12a82&quot;,&quot;2da78e65-f40b-4c8c-8ac1-c9d8e00e23fb&quot;,&quot;1e1c8f10-4c83-43ad-8705-e7f6c9d97c63&quot;,&quot;821291d0-e865-44df-abfc-19377a9067ba&quot;,&quot;13895304-129e-42a1-80c9-fc5ea383abf6&quot;,&quot;b4b33b12-800e-4d34-9418-871ffdcbfa09&quot;,&quot;6d20463e-eb73-4399-b7c4-739f671f4e92&quot;,&quot;a4a8bbb2-9f1b-442d-81d1-eac2c774a7aa&quot;,&quot;7fb82c2f-38ec-43d6-a1fe-bc6fbd3271a6&quot;,&quot;1bfba353-49b2-470a-b372-152ed29f7da4&quot;,&quot;27d22321-c5b2-4f14-8caa-5bd798ed9580&quot;,&quot;a19de2c9-e5c0-4329-a10d-a5d61446e3a0&quot;,&quot;0f0229ac-81b1-4270-9567-c9e904c0f0fa&quot;,&quot;99abcbe8-f4ca-4922-9bf5-ea506d1e1273&quot;,&quot;e7de8cc8-3866-474b-919b-85fe476821cb&quot;,&quot;0747ecf8-1342-4a6d-aa98-53458e76a798&quot;,&quot;1cf0cd57-e568-4d30-9021-4a24eb842d7f&quot;,&quot;acfdc182-dcdb-49bb-ae82-5a251bfe7d4d&quot;,&quot;778bf19b-4f28-4d49-9f1f-243d2b6e3379&quot;,&quot;eb6e2ddd-6abc-4cd3-b1e3-63c1537be1f8&quot;,&quot;b8097c40-eb95-420f-8ded-ca3e92dd3dfb&quot;,&quot;ed0facc9-7ec4-4c32-9375-3bc890fcc720&quot;,&quot;103b1743-f4a0-48e9-b4ee-d0a35b653974&quot;,&quot;f85465db-1917-4c8e-9265-0ee605dc5b03&quot;,&quot;c322e0d2-430d-4068-9fa7-3478590d0ae9&quot;,&quot;9ada9840-5082-4720-9fda-5d6bda8b07ae&quot;,&quot;cb175fd9-fa08-4d4a-8f05-bdc07dc8d210&quot;,&quot;c6bb9b4e-8d66-421f-a383-dc4f6fbc9aa1&quot;,&quot;ffad58ae-365c-4dfe-8a4f-af3b5e84ee59&quot;,&quot;7b840751-982d-4c76-86aa-393cd0abd947&quot;,&quot;dea90646-e958-4ef8-a128-902035704109&quot;,&quot;48c30b91-ea8b-4aef-bcf6-f682703181bd&quot;,&quot;769ab53f-ef4a-4fd1-995c-1a500963d817&quot;,&quot;dc757419-b990-445f-bd7b-4e078b195fd4&quot;,&quot;6afedec6-b3e5-42a6-acc6-3711d4d76e50&quot;,&quot;740cd9a1-a448-42ce-b658-6acf993d409a&quot;,&quot;da9673b8-b7a8-4061-a190-f58f9571641c&quot;,&quot;ff233e13-affd-47db-94a0-6c042e6f1773&quot;,&quot;e731fea2-db5a-42c5-b8f0-03120f7f587c&quot;,&quot;94e95e2a-edc1-46c0-a68e-1bf628ef3a23&quot;,&quot;c542685a-3672-4ffe-8d7a-d535dc571bbc&quot;,&quot;75852b13-44d4-4a43-99d4-7b19603588bd&quot;,&quot;41ad12ba-3f93-450c-a48c-103e7119d7d9&quot;],&quot;TimeStamp&quot;:&quot;2018-11-07T15:08:58.7003155-05:00&quot;}"/>
</p:tagLst>
</file>

<file path=ppt/tags/tag10.xml><?xml version="1.0" encoding="utf-8"?>
<p:tagLst xmlns:a="http://schemas.openxmlformats.org/drawingml/2006/main" xmlns:r="http://schemas.openxmlformats.org/officeDocument/2006/relationships" xmlns:p="http://schemas.openxmlformats.org/presentationml/2006/main">
  <p:tag name="__MICROSOFT_TRANSLATOR_CLM_SLIDEINFO" val="{&quot;Guid&quot;:&quot;c09c8c6e-361c-4460-8576-00534f94f064&quot;,&quot;TimeStamp&quot;:&quot;2018-11-07T15:08:58.6973131-05:00&quot;}"/>
</p:tagLst>
</file>

<file path=ppt/tags/tag100.xml><?xml version="1.0" encoding="utf-8"?>
<p:tagLst xmlns:a="http://schemas.openxmlformats.org/drawingml/2006/main" xmlns:r="http://schemas.openxmlformats.org/officeDocument/2006/relationships" xmlns:p="http://schemas.openxmlformats.org/presentationml/2006/main">
  <p:tag name="__MICROSOFT_TRANSLATOR_CLM_SLIDEINFO" val="{&quot;Guid&quot;:&quot;75852b13-44d4-4a43-99d4-7b19603588bd&quot;,&quot;TimeStamp&quot;:&quot;2018-11-07T15:08:58.6993136-05:00&quot;}"/>
</p:tagLst>
</file>

<file path=ppt/tags/tag101.xml><?xml version="1.0" encoding="utf-8"?>
<p:tagLst xmlns:a="http://schemas.openxmlformats.org/drawingml/2006/main" xmlns:r="http://schemas.openxmlformats.org/officeDocument/2006/relationships" xmlns:p="http://schemas.openxmlformats.org/presentationml/2006/main">
  <p:tag name="__MICROSOFT_TRANSLATOR_CLM_SLIDEINFO" val="{&quot;Guid&quot;:&quot;41ad12ba-3f93-450c-a48c-103e7119d7d9&quot;,&quot;TimeStamp&quot;:&quot;2018-11-07T15:08:58.6993136-05:00&quot;}"/>
</p:tagLst>
</file>

<file path=ppt/tags/tag11.xml><?xml version="1.0" encoding="utf-8"?>
<p:tagLst xmlns:a="http://schemas.openxmlformats.org/drawingml/2006/main" xmlns:r="http://schemas.openxmlformats.org/officeDocument/2006/relationships" xmlns:p="http://schemas.openxmlformats.org/presentationml/2006/main">
  <p:tag name="__MICROSOFT_TRANSLATOR_CLM_SLIDEINFO" val="{&quot;Guid&quot;:&quot;8e383370-aa15-402d-93af-4ba41aa8a152&quot;,&quot;TimeStamp&quot;:&quot;2018-11-07T15:08:58.6973131-05:00&quot;}"/>
</p:tagLst>
</file>

<file path=ppt/tags/tag12.xml><?xml version="1.0" encoding="utf-8"?>
<p:tagLst xmlns:a="http://schemas.openxmlformats.org/drawingml/2006/main" xmlns:r="http://schemas.openxmlformats.org/officeDocument/2006/relationships" xmlns:p="http://schemas.openxmlformats.org/presentationml/2006/main">
  <p:tag name="__MICROSOFT_TRANSLATOR_CLM_SLIDEINFO" val="{&quot;Guid&quot;:&quot;2a268981-8a73-4890-8fe9-901238487abb&quot;,&quot;TimeStamp&quot;:&quot;2018-11-07T15:08:58.6973131-05:00&quot;}"/>
</p:tagLst>
</file>

<file path=ppt/tags/tag13.xml><?xml version="1.0" encoding="utf-8"?>
<p:tagLst xmlns:a="http://schemas.openxmlformats.org/drawingml/2006/main" xmlns:r="http://schemas.openxmlformats.org/officeDocument/2006/relationships" xmlns:p="http://schemas.openxmlformats.org/presentationml/2006/main">
  <p:tag name="__MICROSOFT_TRANSLATOR_CLM_SLIDEINFO" val="{&quot;Guid&quot;:&quot;4e2191ed-f9dd-4ac2-b844-89d6aa8a786e&quot;,&quot;TimeStamp&quot;:&quot;2018-11-07T15:08:58.6973131-05:00&quot;}"/>
</p:tagLst>
</file>

<file path=ppt/tags/tag14.xml><?xml version="1.0" encoding="utf-8"?>
<p:tagLst xmlns:a="http://schemas.openxmlformats.org/drawingml/2006/main" xmlns:r="http://schemas.openxmlformats.org/officeDocument/2006/relationships" xmlns:p="http://schemas.openxmlformats.org/presentationml/2006/main">
  <p:tag name="__MICROSOFT_TRANSLATOR_CLM_SLIDEINFO" val="{&quot;Guid&quot;:&quot;2efe5f6d-27dc-4baf-a4a1-5e2c67bf2c11&quot;,&quot;TimeStamp&quot;:&quot;2018-11-07T15:08:58.6973131-05:00&quot;}"/>
</p:tagLst>
</file>

<file path=ppt/tags/tag15.xml><?xml version="1.0" encoding="utf-8"?>
<p:tagLst xmlns:a="http://schemas.openxmlformats.org/drawingml/2006/main" xmlns:r="http://schemas.openxmlformats.org/officeDocument/2006/relationships" xmlns:p="http://schemas.openxmlformats.org/presentationml/2006/main">
  <p:tag name="__MICROSOFT_TRANSLATOR_CLM_SLIDEINFO" val="{&quot;Guid&quot;:&quot;ac1bdc62-845e-40df-ba7e-25f10922bd02&quot;,&quot;TimeStamp&quot;:&quot;2018-11-07T15:08:58.6973131-05:00&quot;}"/>
</p:tagLst>
</file>

<file path=ppt/tags/tag16.xml><?xml version="1.0" encoding="utf-8"?>
<p:tagLst xmlns:a="http://schemas.openxmlformats.org/drawingml/2006/main" xmlns:r="http://schemas.openxmlformats.org/officeDocument/2006/relationships" xmlns:p="http://schemas.openxmlformats.org/presentationml/2006/main">
  <p:tag name="__MICROSOFT_TRANSLATOR_CLM_SLIDEINFO" val="{&quot;Guid&quot;:&quot;f74d6828-9cdf-4cf1-8e58-408a9b9a2d29&quot;,&quot;TimeStamp&quot;:&quot;2018-11-07T15:08:58.6973131-05:00&quot;}"/>
</p:tagLst>
</file>

<file path=ppt/tags/tag17.xml><?xml version="1.0" encoding="utf-8"?>
<p:tagLst xmlns:a="http://schemas.openxmlformats.org/drawingml/2006/main" xmlns:r="http://schemas.openxmlformats.org/officeDocument/2006/relationships" xmlns:p="http://schemas.openxmlformats.org/presentationml/2006/main">
  <p:tag name="__MICROSOFT_TRANSLATOR_CLM_SLIDEINFO" val="{&quot;Guid&quot;:&quot;7ff59d4e-f920-4a53-bbf6-55c0375c6b47&quot;,&quot;TimeStamp&quot;:&quot;2018-11-07T15:08:58.6973131-05:00&quot;}"/>
</p:tagLst>
</file>

<file path=ppt/tags/tag18.xml><?xml version="1.0" encoding="utf-8"?>
<p:tagLst xmlns:a="http://schemas.openxmlformats.org/drawingml/2006/main" xmlns:r="http://schemas.openxmlformats.org/officeDocument/2006/relationships" xmlns:p="http://schemas.openxmlformats.org/presentationml/2006/main">
  <p:tag name="__MICROSOFT_TRANSLATOR_CLM_SLIDEINFO" val="{&quot;Guid&quot;:&quot;e546ddba-6a85-4241-9cbb-8ffaf3620fb1&quot;,&quot;TimeStamp&quot;:&quot;2018-11-07T15:08:58.6973131-05:00&quot;}"/>
</p:tagLst>
</file>

<file path=ppt/tags/tag19.xml><?xml version="1.0" encoding="utf-8"?>
<p:tagLst xmlns:a="http://schemas.openxmlformats.org/drawingml/2006/main" xmlns:r="http://schemas.openxmlformats.org/officeDocument/2006/relationships" xmlns:p="http://schemas.openxmlformats.org/presentationml/2006/main">
  <p:tag name="__MICROSOFT_TRANSLATOR_CLM_SLIDEINFO" val="{&quot;Guid&quot;:&quot;369185db-6a8d-4115-aa43-870b322942c8&quot;,&quot;TimeStamp&quot;:&quot;2018-11-07T15:08:58.6973131-05: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5d241186-c2fe-418a-a811-7cdc7a8e234a&quot;,&quot;TimeStamp&quot;:&quot;2018-11-07T15:08:58.5867228-05:00&quot;}"/>
</p:tagLst>
</file>

<file path=ppt/tags/tag20.xml><?xml version="1.0" encoding="utf-8"?>
<p:tagLst xmlns:a="http://schemas.openxmlformats.org/drawingml/2006/main" xmlns:r="http://schemas.openxmlformats.org/officeDocument/2006/relationships" xmlns:p="http://schemas.openxmlformats.org/presentationml/2006/main">
  <p:tag name="__MICROSOFT_TRANSLATOR_CLM_SLIDEINFO" val="{&quot;Guid&quot;:&quot;81aae60d-a8a8-470d-a201-8f512d7c3fb8&quot;,&quot;TimeStamp&quot;:&quot;2018-11-07T15:08:58.6973131-05:00&quot;}"/>
</p:tagLst>
</file>

<file path=ppt/tags/tag21.xml><?xml version="1.0" encoding="utf-8"?>
<p:tagLst xmlns:a="http://schemas.openxmlformats.org/drawingml/2006/main" xmlns:r="http://schemas.openxmlformats.org/officeDocument/2006/relationships" xmlns:p="http://schemas.openxmlformats.org/presentationml/2006/main">
  <p:tag name="__MICROSOFT_TRANSLATOR_CLM_SLIDEINFO" val="{&quot;Guid&quot;:&quot;d9e43b6c-93aa-4031-82c8-82680d86b395&quot;,&quot;TimeStamp&quot;:&quot;2018-11-07T15:08:58.6973131-05:00&quot;}"/>
</p:tagLst>
</file>

<file path=ppt/tags/tag22.xml><?xml version="1.0" encoding="utf-8"?>
<p:tagLst xmlns:a="http://schemas.openxmlformats.org/drawingml/2006/main" xmlns:r="http://schemas.openxmlformats.org/officeDocument/2006/relationships" xmlns:p="http://schemas.openxmlformats.org/presentationml/2006/main">
  <p:tag name="__MICROSOFT_TRANSLATOR_CLM_SLIDEINFO" val="{&quot;Guid&quot;:&quot;2cea3b76-307f-4a94-840a-865335ac03ab&quot;,&quot;TimeStamp&quot;:&quot;2018-11-07T15:08:58.6973131-05:00&quot;}"/>
</p:tagLst>
</file>

<file path=ppt/tags/tag23.xml><?xml version="1.0" encoding="utf-8"?>
<p:tagLst xmlns:a="http://schemas.openxmlformats.org/drawingml/2006/main" xmlns:r="http://schemas.openxmlformats.org/officeDocument/2006/relationships" xmlns:p="http://schemas.openxmlformats.org/presentationml/2006/main">
  <p:tag name="__MICROSOFT_TRANSLATOR_CLM_SLIDEINFO" val="{&quot;Guid&quot;:&quot;2e72c7d0-0c0b-4b6d-93b9-4cbb7a4b6442&quot;,&quot;TimeStamp&quot;:&quot;2018-11-07T15:08:58.6973131-05:00&quot;}"/>
</p:tagLst>
</file>

<file path=ppt/tags/tag24.xml><?xml version="1.0" encoding="utf-8"?>
<p:tagLst xmlns:a="http://schemas.openxmlformats.org/drawingml/2006/main" xmlns:r="http://schemas.openxmlformats.org/officeDocument/2006/relationships" xmlns:p="http://schemas.openxmlformats.org/presentationml/2006/main">
  <p:tag name="__MICROSOFT_TRANSLATOR_CLM_SLIDEINFO" val="{&quot;Guid&quot;:&quot;bf0a39f5-9d74-4504-ba0a-ddb20cd14aeb&quot;,&quot;TimeStamp&quot;:&quot;2018-11-07T15:08:58.6973131-05:00&quot;}"/>
</p:tagLst>
</file>

<file path=ppt/tags/tag25.xml><?xml version="1.0" encoding="utf-8"?>
<p:tagLst xmlns:a="http://schemas.openxmlformats.org/drawingml/2006/main" xmlns:r="http://schemas.openxmlformats.org/officeDocument/2006/relationships" xmlns:p="http://schemas.openxmlformats.org/presentationml/2006/main">
  <p:tag name="__MICROSOFT_TRANSLATOR_CLM_SLIDEINFO" val="{&quot;Guid&quot;:&quot;738af43b-35c0-4864-8864-d5b6132d9fcd&quot;,&quot;TimeStamp&quot;:&quot;2018-11-07T15:08:58.6973131-05:00&quot;}"/>
</p:tagLst>
</file>

<file path=ppt/tags/tag26.xml><?xml version="1.0" encoding="utf-8"?>
<p:tagLst xmlns:a="http://schemas.openxmlformats.org/drawingml/2006/main" xmlns:r="http://schemas.openxmlformats.org/officeDocument/2006/relationships" xmlns:p="http://schemas.openxmlformats.org/presentationml/2006/main">
  <p:tag name="__MICROSOFT_TRANSLATOR_CLM_SLIDEINFO" val="{&quot;Guid&quot;:&quot;2a003507-45d8-451f-a408-db96ed072bcd&quot;,&quot;TimeStamp&quot;:&quot;2018-11-07T15:08:58.6973131-05:00&quot;}"/>
</p:tagLst>
</file>

<file path=ppt/tags/tag27.xml><?xml version="1.0" encoding="utf-8"?>
<p:tagLst xmlns:a="http://schemas.openxmlformats.org/drawingml/2006/main" xmlns:r="http://schemas.openxmlformats.org/officeDocument/2006/relationships" xmlns:p="http://schemas.openxmlformats.org/presentationml/2006/main">
  <p:tag name="__MICROSOFT_TRANSLATOR_CLM_SLIDEINFO" val="{&quot;Guid&quot;:&quot;89993be7-863f-408e-a06e-aa3c80822d3a&quot;,&quot;TimeStamp&quot;:&quot;2018-11-07T15:08:58.6973131-05:00&quot;}"/>
</p:tagLst>
</file>

<file path=ppt/tags/tag28.xml><?xml version="1.0" encoding="utf-8"?>
<p:tagLst xmlns:a="http://schemas.openxmlformats.org/drawingml/2006/main" xmlns:r="http://schemas.openxmlformats.org/officeDocument/2006/relationships" xmlns:p="http://schemas.openxmlformats.org/presentationml/2006/main">
  <p:tag name="__MICROSOFT_TRANSLATOR_CLM_SLIDEINFO" val="{&quot;Guid&quot;:&quot;04ce4fad-dd1b-434b-a266-ea6910a88dc4&quot;,&quot;TimeStamp&quot;:&quot;2018-11-07T15:08:58.6973131-05:00&quot;}"/>
</p:tagLst>
</file>

<file path=ppt/tags/tag29.xml><?xml version="1.0" encoding="utf-8"?>
<p:tagLst xmlns:a="http://schemas.openxmlformats.org/drawingml/2006/main" xmlns:r="http://schemas.openxmlformats.org/officeDocument/2006/relationships" xmlns:p="http://schemas.openxmlformats.org/presentationml/2006/main">
  <p:tag name="__MICROSOFT_TRANSLATOR_CLM_SLIDEINFO" val="{&quot;Guid&quot;:&quot;ef8ac74b-93d7-4e2f-8453-8a21db542791&quot;,&quot;TimeStamp&quot;:&quot;2018-11-07T15:08:58.6973131-05: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3db2c250-753e-4756-ad2a-88dd7deda673&quot;,&quot;TimeStamp&quot;:&quot;2018-11-07T15:08:58.6953121-05:00&quot;}"/>
</p:tagLst>
</file>

<file path=ppt/tags/tag30.xml><?xml version="1.0" encoding="utf-8"?>
<p:tagLst xmlns:a="http://schemas.openxmlformats.org/drawingml/2006/main" xmlns:r="http://schemas.openxmlformats.org/officeDocument/2006/relationships" xmlns:p="http://schemas.openxmlformats.org/presentationml/2006/main">
  <p:tag name="__MICROSOFT_TRANSLATOR_CLM_SLIDEINFO" val="{&quot;Guid&quot;:&quot;8c0404d0-7c4b-43eb-aa07-8af2d9fc7ae6&quot;,&quot;TimeStamp&quot;:&quot;2018-11-07T15:08:58.6973131-05:00&quot;}"/>
</p:tagLst>
</file>

<file path=ppt/tags/tag31.xml><?xml version="1.0" encoding="utf-8"?>
<p:tagLst xmlns:a="http://schemas.openxmlformats.org/drawingml/2006/main" xmlns:r="http://schemas.openxmlformats.org/officeDocument/2006/relationships" xmlns:p="http://schemas.openxmlformats.org/presentationml/2006/main">
  <p:tag name="__MICROSOFT_TRANSLATOR_CLM_SLIDEINFO" val="{&quot;Guid&quot;:&quot;4bf4fd74-7f21-44c6-8ebc-9902cfd1cefb&quot;,&quot;TimeStamp&quot;:&quot;2018-11-07T15:08:58.6973131-05:00&quot;}"/>
</p:tagLst>
</file>

<file path=ppt/tags/tag32.xml><?xml version="1.0" encoding="utf-8"?>
<p:tagLst xmlns:a="http://schemas.openxmlformats.org/drawingml/2006/main" xmlns:r="http://schemas.openxmlformats.org/officeDocument/2006/relationships" xmlns:p="http://schemas.openxmlformats.org/presentationml/2006/main">
  <p:tag name="__MICROSOFT_TRANSLATOR_CLM_SLIDEINFO" val="{&quot;Guid&quot;:&quot;879e568a-7f8f-47df-87f9-f12c62b63b30&quot;,&quot;TimeStamp&quot;:&quot;2018-11-07T15:08:58.6973131-05:00&quot;}"/>
</p:tagLst>
</file>

<file path=ppt/tags/tag33.xml><?xml version="1.0" encoding="utf-8"?>
<p:tagLst xmlns:a="http://schemas.openxmlformats.org/drawingml/2006/main" xmlns:r="http://schemas.openxmlformats.org/officeDocument/2006/relationships" xmlns:p="http://schemas.openxmlformats.org/presentationml/2006/main">
  <p:tag name="__MICROSOFT_TRANSLATOR_CLM_SLIDEINFO" val="{&quot;Guid&quot;:&quot;d3791cfe-1c05-498e-af27-1f63f518db02&quot;,&quot;TimeStamp&quot;:&quot;2018-11-07T15:08:58.6973131-05:00&quot;}"/>
</p:tagLst>
</file>

<file path=ppt/tags/tag34.xml><?xml version="1.0" encoding="utf-8"?>
<p:tagLst xmlns:a="http://schemas.openxmlformats.org/drawingml/2006/main" xmlns:r="http://schemas.openxmlformats.org/officeDocument/2006/relationships" xmlns:p="http://schemas.openxmlformats.org/presentationml/2006/main">
  <p:tag name="__MICROSOFT_TRANSLATOR_CLM_SLIDEINFO" val="{&quot;Guid&quot;:&quot;4518f46d-1369-429a-967f-3be34743faed&quot;,&quot;TimeStamp&quot;:&quot;2018-11-07T15:08:58.6973131-05:00&quot;}"/>
</p:tagLst>
</file>

<file path=ppt/tags/tag35.xml><?xml version="1.0" encoding="utf-8"?>
<p:tagLst xmlns:a="http://schemas.openxmlformats.org/drawingml/2006/main" xmlns:r="http://schemas.openxmlformats.org/officeDocument/2006/relationships" xmlns:p="http://schemas.openxmlformats.org/presentationml/2006/main">
  <p:tag name="__MICROSOFT_TRANSLATOR_CLM_SLIDEINFO" val="{&quot;Guid&quot;:&quot;6be41060-0a8e-44f7-92d0-7452ad8eac5c&quot;,&quot;TimeStamp&quot;:&quot;2018-11-07T15:08:58.6983136-05:00&quot;}"/>
</p:tagLst>
</file>

<file path=ppt/tags/tag36.xml><?xml version="1.0" encoding="utf-8"?>
<p:tagLst xmlns:a="http://schemas.openxmlformats.org/drawingml/2006/main" xmlns:r="http://schemas.openxmlformats.org/officeDocument/2006/relationships" xmlns:p="http://schemas.openxmlformats.org/presentationml/2006/main">
  <p:tag name="__MICROSOFT_TRANSLATOR_CLM_SLIDEINFO" val="{&quot;Guid&quot;:&quot;5aa2ea77-2b0f-4a61-8925-bab1f153984f&quot;,&quot;TimeStamp&quot;:&quot;2018-11-07T15:08:58.6983136-05:00&quot;}"/>
</p:tagLst>
</file>

<file path=ppt/tags/tag37.xml><?xml version="1.0" encoding="utf-8"?>
<p:tagLst xmlns:a="http://schemas.openxmlformats.org/drawingml/2006/main" xmlns:r="http://schemas.openxmlformats.org/officeDocument/2006/relationships" xmlns:p="http://schemas.openxmlformats.org/presentationml/2006/main">
  <p:tag name="__MICROSOFT_TRANSLATOR_CLM_SLIDEINFO" val="{&quot;Guid&quot;:&quot;c37688ad-055b-4dd5-8139-e7d12884dadd&quot;,&quot;TimeStamp&quot;:&quot;2018-11-07T15:08:58.6983136-05:00&quot;}"/>
</p:tagLst>
</file>

<file path=ppt/tags/tag38.xml><?xml version="1.0" encoding="utf-8"?>
<p:tagLst xmlns:a="http://schemas.openxmlformats.org/drawingml/2006/main" xmlns:r="http://schemas.openxmlformats.org/officeDocument/2006/relationships" xmlns:p="http://schemas.openxmlformats.org/presentationml/2006/main">
  <p:tag name="__MICROSOFT_TRANSLATOR_CLM_SLIDEINFO" val="{&quot;Guid&quot;:&quot;b24b2160-d54a-4b11-a00e-f70367b0a0c7&quot;,&quot;TimeStamp&quot;:&quot;2018-11-07T15:08:58.6983136-05:00&quot;}"/>
</p:tagLst>
</file>

<file path=ppt/tags/tag39.xml><?xml version="1.0" encoding="utf-8"?>
<p:tagLst xmlns:a="http://schemas.openxmlformats.org/drawingml/2006/main" xmlns:r="http://schemas.openxmlformats.org/officeDocument/2006/relationships" xmlns:p="http://schemas.openxmlformats.org/presentationml/2006/main">
  <p:tag name="__MICROSOFT_TRANSLATOR_CLM_SLIDEINFO" val="{&quot;Guid&quot;:&quot;67b3695f-c2a9-402f-a119-b4daf59520df&quot;,&quot;TimeStamp&quot;:&quot;2018-11-07T15:08:58.6983136-05: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e2268a87-8139-4ee1-8993-46208228eaf4&quot;,&quot;TimeStamp&quot;:&quot;2018-11-07T15:08:58.6963117-05:00&quot;}"/>
</p:tagLst>
</file>

<file path=ppt/tags/tag40.xml><?xml version="1.0" encoding="utf-8"?>
<p:tagLst xmlns:a="http://schemas.openxmlformats.org/drawingml/2006/main" xmlns:r="http://schemas.openxmlformats.org/officeDocument/2006/relationships" xmlns:p="http://schemas.openxmlformats.org/presentationml/2006/main">
  <p:tag name="__MICROSOFT_TRANSLATOR_CLM_SLIDEINFO" val="{&quot;Guid&quot;:&quot;5927fef7-f4ea-4c16-830d-cf42f958c28a&quot;,&quot;TimeStamp&quot;:&quot;2018-11-07T15:08:58.6983136-05:00&quot;}"/>
</p:tagLst>
</file>

<file path=ppt/tags/tag41.xml><?xml version="1.0" encoding="utf-8"?>
<p:tagLst xmlns:a="http://schemas.openxmlformats.org/drawingml/2006/main" xmlns:r="http://schemas.openxmlformats.org/officeDocument/2006/relationships" xmlns:p="http://schemas.openxmlformats.org/presentationml/2006/main">
  <p:tag name="__MICROSOFT_TRANSLATOR_CLM_SLIDEINFO" val="{&quot;Guid&quot;:&quot;79b3485d-8833-4583-a91a-cab983962564&quot;,&quot;TimeStamp&quot;:&quot;2018-11-07T15:08:58.6983136-05:00&quot;}"/>
</p:tagLst>
</file>

<file path=ppt/tags/tag42.xml><?xml version="1.0" encoding="utf-8"?>
<p:tagLst xmlns:a="http://schemas.openxmlformats.org/drawingml/2006/main" xmlns:r="http://schemas.openxmlformats.org/officeDocument/2006/relationships" xmlns:p="http://schemas.openxmlformats.org/presentationml/2006/main">
  <p:tag name="__MICROSOFT_TRANSLATOR_CLM_SLIDEINFO" val="{&quot;Guid&quot;:&quot;608a82e0-9c9f-46cb-806d-ede37673bfa6&quot;,&quot;TimeStamp&quot;:&quot;2018-11-07T15:08:58.6983136-05:00&quot;}"/>
</p:tagLst>
</file>

<file path=ppt/tags/tag43.xml><?xml version="1.0" encoding="utf-8"?>
<p:tagLst xmlns:a="http://schemas.openxmlformats.org/drawingml/2006/main" xmlns:r="http://schemas.openxmlformats.org/officeDocument/2006/relationships" xmlns:p="http://schemas.openxmlformats.org/presentationml/2006/main">
  <p:tag name="__MICROSOFT_TRANSLATOR_CLM_SLIDEINFO" val="{&quot;Guid&quot;:&quot;6f34159a-88e0-4e1a-9f87-a5d0cb39e77d&quot;,&quot;TimeStamp&quot;:&quot;2018-11-07T15:08:58.6983136-05:00&quot;}"/>
</p:tagLst>
</file>

<file path=ppt/tags/tag44.xml><?xml version="1.0" encoding="utf-8"?>
<p:tagLst xmlns:a="http://schemas.openxmlformats.org/drawingml/2006/main" xmlns:r="http://schemas.openxmlformats.org/officeDocument/2006/relationships" xmlns:p="http://schemas.openxmlformats.org/presentationml/2006/main">
  <p:tag name="__MICROSOFT_TRANSLATOR_CLM_SLIDEINFO" val="{&quot;Guid&quot;:&quot;eff687d0-d388-4c5b-a683-88f0f1059f29&quot;,&quot;TimeStamp&quot;:&quot;2018-11-07T15:08:58.6983136-05:00&quot;}"/>
</p:tagLst>
</file>

<file path=ppt/tags/tag45.xml><?xml version="1.0" encoding="utf-8"?>
<p:tagLst xmlns:a="http://schemas.openxmlformats.org/drawingml/2006/main" xmlns:r="http://schemas.openxmlformats.org/officeDocument/2006/relationships" xmlns:p="http://schemas.openxmlformats.org/presentationml/2006/main">
  <p:tag name="__MICROSOFT_TRANSLATOR_CLM_SLIDEINFO" val="{&quot;Guid&quot;:&quot;f2509514-86bc-458e-8469-406fd1f22293&quot;,&quot;TimeStamp&quot;:&quot;2018-11-07T15:08:58.6983136-05:00&quot;}"/>
</p:tagLst>
</file>

<file path=ppt/tags/tag46.xml><?xml version="1.0" encoding="utf-8"?>
<p:tagLst xmlns:a="http://schemas.openxmlformats.org/drawingml/2006/main" xmlns:r="http://schemas.openxmlformats.org/officeDocument/2006/relationships" xmlns:p="http://schemas.openxmlformats.org/presentationml/2006/main">
  <p:tag name="__MICROSOFT_TRANSLATOR_CLM_SLIDEINFO" val="{&quot;Guid&quot;:&quot;afbaf3bd-0cf9-410f-b748-2478fd894e69&quot;,&quot;TimeStamp&quot;:&quot;2018-11-07T15:08:58.6983136-05:00&quot;}"/>
</p:tagLst>
</file>

<file path=ppt/tags/tag47.xml><?xml version="1.0" encoding="utf-8"?>
<p:tagLst xmlns:a="http://schemas.openxmlformats.org/drawingml/2006/main" xmlns:r="http://schemas.openxmlformats.org/officeDocument/2006/relationships" xmlns:p="http://schemas.openxmlformats.org/presentationml/2006/main">
  <p:tag name="__MICROSOFT_TRANSLATOR_CLM_SLIDEINFO" val="{&quot;Guid&quot;:&quot;285fbfaa-84fb-4c4f-b489-0960ef4678fc&quot;,&quot;TimeStamp&quot;:&quot;2018-11-07T15:08:58.6983136-05:00&quot;}"/>
</p:tagLst>
</file>

<file path=ppt/tags/tag48.xml><?xml version="1.0" encoding="utf-8"?>
<p:tagLst xmlns:a="http://schemas.openxmlformats.org/drawingml/2006/main" xmlns:r="http://schemas.openxmlformats.org/officeDocument/2006/relationships" xmlns:p="http://schemas.openxmlformats.org/presentationml/2006/main">
  <p:tag name="__MICROSOFT_TRANSLATOR_CLM_SLIDEINFO" val="{&quot;Guid&quot;:&quot;684cd804-9a46-48be-939a-fcb3ca3a5757&quot;,&quot;TimeStamp&quot;:&quot;2018-11-07T15:08:58.6983136-05:00&quot;}"/>
</p:tagLst>
</file>

<file path=ppt/tags/tag49.xml><?xml version="1.0" encoding="utf-8"?>
<p:tagLst xmlns:a="http://schemas.openxmlformats.org/drawingml/2006/main" xmlns:r="http://schemas.openxmlformats.org/officeDocument/2006/relationships" xmlns:p="http://schemas.openxmlformats.org/presentationml/2006/main">
  <p:tag name="__MICROSOFT_TRANSLATOR_CLM_SLIDEINFO" val="{&quot;Guid&quot;:&quot;98768ea3-31a9-482f-8c3f-f3ac98d1fd5c&quot;,&quot;TimeStamp&quot;:&quot;2018-11-07T15:08:58.6983136-05: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92614174-d64e-40a2-bc68-5220362790aa&quot;,&quot;TimeStamp&quot;:&quot;2018-11-07T15:08:58.6963117-05:00&quot;}"/>
</p:tagLst>
</file>

<file path=ppt/tags/tag50.xml><?xml version="1.0" encoding="utf-8"?>
<p:tagLst xmlns:a="http://schemas.openxmlformats.org/drawingml/2006/main" xmlns:r="http://schemas.openxmlformats.org/officeDocument/2006/relationships" xmlns:p="http://schemas.openxmlformats.org/presentationml/2006/main">
  <p:tag name="__MICROSOFT_TRANSLATOR_CLM_SLIDEINFO" val="{&quot;Guid&quot;:&quot;6c689578-2949-4116-adf8-3acff2ed076c&quot;,&quot;TimeStamp&quot;:&quot;2018-11-07T15:08:58.6983136-05:00&quot;}"/>
</p:tagLst>
</file>

<file path=ppt/tags/tag51.xml><?xml version="1.0" encoding="utf-8"?>
<p:tagLst xmlns:a="http://schemas.openxmlformats.org/drawingml/2006/main" xmlns:r="http://schemas.openxmlformats.org/officeDocument/2006/relationships" xmlns:p="http://schemas.openxmlformats.org/presentationml/2006/main">
  <p:tag name="__MICROSOFT_TRANSLATOR_CLM_SLIDEINFO" val="{&quot;Guid&quot;:&quot;ec7a7cf4-66c8-4e8b-8d88-a225f642c54a&quot;,&quot;TimeStamp&quot;:&quot;2018-11-07T15:08:58.6983136-05:00&quot;}"/>
</p:tagLst>
</file>

<file path=ppt/tags/tag52.xml><?xml version="1.0" encoding="utf-8"?>
<p:tagLst xmlns:a="http://schemas.openxmlformats.org/drawingml/2006/main" xmlns:r="http://schemas.openxmlformats.org/officeDocument/2006/relationships" xmlns:p="http://schemas.openxmlformats.org/presentationml/2006/main">
  <p:tag name="__MICROSOFT_TRANSLATOR_CLM_SLIDEINFO" val="{&quot;Guid&quot;:&quot;6323da35-4f35-4fe2-90a8-2a67abed9b7f&quot;,&quot;TimeStamp&quot;:&quot;2018-11-07T15:08:58.6983136-05:00&quot;}"/>
</p:tagLst>
</file>

<file path=ppt/tags/tag53.xml><?xml version="1.0" encoding="utf-8"?>
<p:tagLst xmlns:a="http://schemas.openxmlformats.org/drawingml/2006/main" xmlns:r="http://schemas.openxmlformats.org/officeDocument/2006/relationships" xmlns:p="http://schemas.openxmlformats.org/presentationml/2006/main">
  <p:tag name="__MICROSOFT_TRANSLATOR_CLM_SLIDEINFO" val="{&quot;Guid&quot;:&quot;5383b09a-0426-47cc-88fc-5d23eec5cd53&quot;,&quot;TimeStamp&quot;:&quot;2018-11-07T15:08:58.6983136-05:00&quot;}"/>
</p:tagLst>
</file>

<file path=ppt/tags/tag54.xml><?xml version="1.0" encoding="utf-8"?>
<p:tagLst xmlns:a="http://schemas.openxmlformats.org/drawingml/2006/main" xmlns:r="http://schemas.openxmlformats.org/officeDocument/2006/relationships" xmlns:p="http://schemas.openxmlformats.org/presentationml/2006/main">
  <p:tag name="__MICROSOFT_TRANSLATOR_CLM_SLIDEINFO" val="{&quot;Guid&quot;:&quot;401d2c3e-0178-4182-909c-2af47ef11203&quot;,&quot;TimeStamp&quot;:&quot;2018-11-07T15:08:58.6983136-05:00&quot;}"/>
</p:tagLst>
</file>

<file path=ppt/tags/tag55.xml><?xml version="1.0" encoding="utf-8"?>
<p:tagLst xmlns:a="http://schemas.openxmlformats.org/drawingml/2006/main" xmlns:r="http://schemas.openxmlformats.org/officeDocument/2006/relationships" xmlns:p="http://schemas.openxmlformats.org/presentationml/2006/main">
  <p:tag name="__MICROSOFT_TRANSLATOR_CLM_SLIDEINFO" val="{&quot;Guid&quot;:&quot;17c68672-5a9f-4d41-8f0f-cf28c9169488&quot;,&quot;TimeStamp&quot;:&quot;2018-11-07T15:08:58.6983136-05:00&quot;}"/>
</p:tagLst>
</file>

<file path=ppt/tags/tag56.xml><?xml version="1.0" encoding="utf-8"?>
<p:tagLst xmlns:a="http://schemas.openxmlformats.org/drawingml/2006/main" xmlns:r="http://schemas.openxmlformats.org/officeDocument/2006/relationships" xmlns:p="http://schemas.openxmlformats.org/presentationml/2006/main">
  <p:tag name="__MICROSOFT_TRANSLATOR_CLM_SLIDEINFO" val="{&quot;Guid&quot;:&quot;e105f040-0c73-4c06-a9a4-ad0333905973&quot;,&quot;TimeStamp&quot;:&quot;2018-11-07T15:08:58.6983136-05:00&quot;}"/>
</p:tagLst>
</file>

<file path=ppt/tags/tag57.xml><?xml version="1.0" encoding="utf-8"?>
<p:tagLst xmlns:a="http://schemas.openxmlformats.org/drawingml/2006/main" xmlns:r="http://schemas.openxmlformats.org/officeDocument/2006/relationships" xmlns:p="http://schemas.openxmlformats.org/presentationml/2006/main">
  <p:tag name="__MICROSOFT_TRANSLATOR_CLM_SLIDEINFO" val="{&quot;Guid&quot;:&quot;8cb71224-240a-4ec6-ba5f-e7f0342a8015&quot;,&quot;TimeStamp&quot;:&quot;2018-11-07T15:08:58.6983136-05:00&quot;}"/>
</p:tagLst>
</file>

<file path=ppt/tags/tag58.xml><?xml version="1.0" encoding="utf-8"?>
<p:tagLst xmlns:a="http://schemas.openxmlformats.org/drawingml/2006/main" xmlns:r="http://schemas.openxmlformats.org/officeDocument/2006/relationships" xmlns:p="http://schemas.openxmlformats.org/presentationml/2006/main">
  <p:tag name="__MICROSOFT_TRANSLATOR_CLM_SLIDEINFO" val="{&quot;Guid&quot;:&quot;f2ec2329-9c8b-47c7-a021-93ed93638fa4&quot;,&quot;TimeStamp&quot;:&quot;2018-11-07T15:08:58.6983136-05:00&quot;}"/>
</p:tagLst>
</file>

<file path=ppt/tags/tag59.xml><?xml version="1.0" encoding="utf-8"?>
<p:tagLst xmlns:a="http://schemas.openxmlformats.org/drawingml/2006/main" xmlns:r="http://schemas.openxmlformats.org/officeDocument/2006/relationships" xmlns:p="http://schemas.openxmlformats.org/presentationml/2006/main">
  <p:tag name="__MICROSOFT_TRANSLATOR_CLM_SLIDEINFO" val="{&quot;Guid&quot;:&quot;fe20ef26-584a-4a48-ace0-04c4ce7cffb0&quot;,&quot;TimeStamp&quot;:&quot;2018-11-07T15:08:58.6983136-05: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81c6e377-d0ea-4afd-812a-bd346a981d02&quot;,&quot;TimeStamp&quot;:&quot;2018-11-07T15:08:58.6963117-05:00&quot;}"/>
</p:tagLst>
</file>

<file path=ppt/tags/tag60.xml><?xml version="1.0" encoding="utf-8"?>
<p:tagLst xmlns:a="http://schemas.openxmlformats.org/drawingml/2006/main" xmlns:r="http://schemas.openxmlformats.org/officeDocument/2006/relationships" xmlns:p="http://schemas.openxmlformats.org/presentationml/2006/main">
  <p:tag name="__MICROSOFT_TRANSLATOR_CLM_SLIDEINFO" val="{&quot;Guid&quot;:&quot;0f0d7a36-ad64-45d3-85c7-774eaea12a82&quot;,&quot;TimeStamp&quot;:&quot;2018-11-07T15:08:58.6983136-05:00&quot;}"/>
</p:tagLst>
</file>

<file path=ppt/tags/tag6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da78e65-f40b-4c8c-8ac1-c9d8e00e23fb&quot;,&quot;TimeStamp&quot;:&quot;2018-11-07T15:08:58.6983136-05:00&quot;}"/>
</p:tagLst>
</file>

<file path=ppt/tags/tag62.xml><?xml version="1.0" encoding="utf-8"?>
<p:tagLst xmlns:a="http://schemas.openxmlformats.org/drawingml/2006/main" xmlns:r="http://schemas.openxmlformats.org/officeDocument/2006/relationships" xmlns:p="http://schemas.openxmlformats.org/presentationml/2006/main">
  <p:tag name="__MICROSOFT_TRANSLATOR_CLM_SLIDEINFO" val="{&quot;Guid&quot;:&quot;1e1c8f10-4c83-43ad-8705-e7f6c9d97c63&quot;,&quot;TimeStamp&quot;:&quot;2018-11-07T15:08:58.6983136-05:00&quot;}"/>
</p:tagLst>
</file>

<file path=ppt/tags/tag63.xml><?xml version="1.0" encoding="utf-8"?>
<p:tagLst xmlns:a="http://schemas.openxmlformats.org/drawingml/2006/main" xmlns:r="http://schemas.openxmlformats.org/officeDocument/2006/relationships" xmlns:p="http://schemas.openxmlformats.org/presentationml/2006/main">
  <p:tag name="__MICROSOFT_TRANSLATOR_CLM_SLIDEINFO" val="{&quot;Guid&quot;:&quot;821291d0-e865-44df-abfc-19377a9067ba&quot;,&quot;TimeStamp&quot;:&quot;2018-11-07T15:08:58.6983136-05:00&quot;}"/>
</p:tagLst>
</file>

<file path=ppt/tags/tag64.xml><?xml version="1.0" encoding="utf-8"?>
<p:tagLst xmlns:a="http://schemas.openxmlformats.org/drawingml/2006/main" xmlns:r="http://schemas.openxmlformats.org/officeDocument/2006/relationships" xmlns:p="http://schemas.openxmlformats.org/presentationml/2006/main">
  <p:tag name="__MICROSOFT_TRANSLATOR_CLM_SLIDEINFO" val="{&quot;Guid&quot;:&quot;13895304-129e-42a1-80c9-fc5ea383abf6&quot;,&quot;TimeStamp&quot;:&quot;2018-11-07T15:08:58.6983136-05:00&quot;}"/>
</p:tagLst>
</file>

<file path=ppt/tags/tag65.xml><?xml version="1.0" encoding="utf-8"?>
<p:tagLst xmlns:a="http://schemas.openxmlformats.org/drawingml/2006/main" xmlns:r="http://schemas.openxmlformats.org/officeDocument/2006/relationships" xmlns:p="http://schemas.openxmlformats.org/presentationml/2006/main">
  <p:tag name="__MICROSOFT_TRANSLATOR_CLM_SLIDEINFO" val="{&quot;Guid&quot;:&quot;b4b33b12-800e-4d34-9418-871ffdcbfa09&quot;,&quot;TimeStamp&quot;:&quot;2018-11-07T15:08:58.6983136-05:00&quot;}"/>
</p:tagLst>
</file>

<file path=ppt/tags/tag66.xml><?xml version="1.0" encoding="utf-8"?>
<p:tagLst xmlns:a="http://schemas.openxmlformats.org/drawingml/2006/main" xmlns:r="http://schemas.openxmlformats.org/officeDocument/2006/relationships" xmlns:p="http://schemas.openxmlformats.org/presentationml/2006/main">
  <p:tag name="__MICROSOFT_TRANSLATOR_CLM_SLIDEINFO" val="{&quot;Guid&quot;:&quot;6d20463e-eb73-4399-b7c4-739f671f4e92&quot;,&quot;TimeStamp&quot;:&quot;2018-11-07T15:08:58.6983136-05:00&quot;}"/>
</p:tagLst>
</file>

<file path=ppt/tags/tag67.xml><?xml version="1.0" encoding="utf-8"?>
<p:tagLst xmlns:a="http://schemas.openxmlformats.org/drawingml/2006/main" xmlns:r="http://schemas.openxmlformats.org/officeDocument/2006/relationships" xmlns:p="http://schemas.openxmlformats.org/presentationml/2006/main">
  <p:tag name="__MICROSOFT_TRANSLATOR_CLM_SLIDEINFO" val="{&quot;Guid&quot;:&quot;a4a8bbb2-9f1b-442d-81d1-eac2c774a7aa&quot;,&quot;TimeStamp&quot;:&quot;2018-11-07T15:08:58.6983136-05:00&quot;}"/>
</p:tagLst>
</file>

<file path=ppt/tags/tag68.xml><?xml version="1.0" encoding="utf-8"?>
<p:tagLst xmlns:a="http://schemas.openxmlformats.org/drawingml/2006/main" xmlns:r="http://schemas.openxmlformats.org/officeDocument/2006/relationships" xmlns:p="http://schemas.openxmlformats.org/presentationml/2006/main">
  <p:tag name="__MICROSOFT_TRANSLATOR_CLM_SLIDEINFO" val="{&quot;Guid&quot;:&quot;7fb82c2f-38ec-43d6-a1fe-bc6fbd3271a6&quot;,&quot;TimeStamp&quot;:&quot;2018-11-07T15:08:58.6983136-05:00&quot;}"/>
</p:tagLst>
</file>

<file path=ppt/tags/tag69.xml><?xml version="1.0" encoding="utf-8"?>
<p:tagLst xmlns:a="http://schemas.openxmlformats.org/drawingml/2006/main" xmlns:r="http://schemas.openxmlformats.org/officeDocument/2006/relationships" xmlns:p="http://schemas.openxmlformats.org/presentationml/2006/main">
  <p:tag name="__MICROSOFT_TRANSLATOR_CLM_SLIDEINFO" val="{&quot;Guid&quot;:&quot;27d22321-c5b2-4f14-8caa-5bd798ed9580&quot;,&quot;TimeStamp&quot;:&quot;2018-11-07T15:08:58.6993136-05: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6274c00a-7526-42fd-bb2c-70552590dbc9&quot;,&quot;TimeStamp&quot;:&quot;2018-11-07T15:08:58.6963117-05:00&quot;}"/>
</p:tagLst>
</file>

<file path=ppt/tags/tag70.xml><?xml version="1.0" encoding="utf-8"?>
<p:tagLst xmlns:a="http://schemas.openxmlformats.org/drawingml/2006/main" xmlns:r="http://schemas.openxmlformats.org/officeDocument/2006/relationships" xmlns:p="http://schemas.openxmlformats.org/presentationml/2006/main">
  <p:tag name="__MICROSOFT_TRANSLATOR_CLM_SLIDEINFO" val="{&quot;Guid&quot;:&quot;1bfba353-49b2-470a-b372-152ed29f7da4&quot;,&quot;TimeStamp&quot;:&quot;2018-11-07T15:08:58.6983136-05:00&quot;}"/>
</p:tagLst>
</file>

<file path=ppt/tags/tag71.xml><?xml version="1.0" encoding="utf-8"?>
<p:tagLst xmlns:a="http://schemas.openxmlformats.org/drawingml/2006/main" xmlns:r="http://schemas.openxmlformats.org/officeDocument/2006/relationships" xmlns:p="http://schemas.openxmlformats.org/presentationml/2006/main">
  <p:tag name="__MICROSOFT_TRANSLATOR_CLM_SLIDEINFO" val="{&quot;Guid&quot;:&quot;a19de2c9-e5c0-4329-a10d-a5d61446e3a0&quot;,&quot;TimeStamp&quot;:&quot;2018-11-07T15:08:58.6993136-05:00&quot;}"/>
</p:tagLst>
</file>

<file path=ppt/tags/tag72.xml><?xml version="1.0" encoding="utf-8"?>
<p:tagLst xmlns:a="http://schemas.openxmlformats.org/drawingml/2006/main" xmlns:r="http://schemas.openxmlformats.org/officeDocument/2006/relationships" xmlns:p="http://schemas.openxmlformats.org/presentationml/2006/main">
  <p:tag name="__MICROSOFT_TRANSLATOR_CLM_SLIDEINFO" val="{&quot;Guid&quot;:&quot;0f0229ac-81b1-4270-9567-c9e904c0f0fa&quot;,&quot;TimeStamp&quot;:&quot;2018-11-07T15:08:58.6993136-05:00&quot;}"/>
</p:tagLst>
</file>

<file path=ppt/tags/tag73.xml><?xml version="1.0" encoding="utf-8"?>
<p:tagLst xmlns:a="http://schemas.openxmlformats.org/drawingml/2006/main" xmlns:r="http://schemas.openxmlformats.org/officeDocument/2006/relationships" xmlns:p="http://schemas.openxmlformats.org/presentationml/2006/main">
  <p:tag name="__MICROSOFT_TRANSLATOR_CLM_SLIDEINFO" val="{&quot;Guid&quot;:&quot;99abcbe8-f4ca-4922-9bf5-ea506d1e1273&quot;,&quot;TimeStamp&quot;:&quot;2018-11-07T15:08:58.6993136-05:00&quot;}"/>
</p:tagLst>
</file>

<file path=ppt/tags/tag74.xml><?xml version="1.0" encoding="utf-8"?>
<p:tagLst xmlns:a="http://schemas.openxmlformats.org/drawingml/2006/main" xmlns:r="http://schemas.openxmlformats.org/officeDocument/2006/relationships" xmlns:p="http://schemas.openxmlformats.org/presentationml/2006/main">
  <p:tag name="__MICROSOFT_TRANSLATOR_CLM_SLIDEINFO" val="{&quot;Guid&quot;:&quot;0747ecf8-1342-4a6d-aa98-53458e76a798&quot;,&quot;TimeStamp&quot;:&quot;2018-11-07T15:08:58.6993136-05:00&quot;}"/>
</p:tagLst>
</file>

<file path=ppt/tags/tag75.xml><?xml version="1.0" encoding="utf-8"?>
<p:tagLst xmlns:a="http://schemas.openxmlformats.org/drawingml/2006/main" xmlns:r="http://schemas.openxmlformats.org/officeDocument/2006/relationships" xmlns:p="http://schemas.openxmlformats.org/presentationml/2006/main">
  <p:tag name="__MICROSOFT_TRANSLATOR_CLM_SLIDEINFO" val="{&quot;Guid&quot;:&quot;e7de8cc8-3866-474b-919b-85fe476821cb&quot;,&quot;TimeStamp&quot;:&quot;2018-11-07T15:08:58.6993136-05:00&quot;}"/>
</p:tagLst>
</file>

<file path=ppt/tags/tag76.xml><?xml version="1.0" encoding="utf-8"?>
<p:tagLst xmlns:a="http://schemas.openxmlformats.org/drawingml/2006/main" xmlns:r="http://schemas.openxmlformats.org/officeDocument/2006/relationships" xmlns:p="http://schemas.openxmlformats.org/presentationml/2006/main">
  <p:tag name="__MICROSOFT_TRANSLATOR_CLM_SLIDEINFO" val="{&quot;Guid&quot;:&quot;1cf0cd57-e568-4d30-9021-4a24eb842d7f&quot;,&quot;TimeStamp&quot;:&quot;2018-11-07T15:08:58.6993136-05:00&quot;}"/>
</p:tagLst>
</file>

<file path=ppt/tags/tag77.xml><?xml version="1.0" encoding="utf-8"?>
<p:tagLst xmlns:a="http://schemas.openxmlformats.org/drawingml/2006/main" xmlns:r="http://schemas.openxmlformats.org/officeDocument/2006/relationships" xmlns:p="http://schemas.openxmlformats.org/presentationml/2006/main">
  <p:tag name="__MICROSOFT_TRANSLATOR_CLM_SLIDEINFO" val="{&quot;Guid&quot;:&quot;acfdc182-dcdb-49bb-ae82-5a251bfe7d4d&quot;,&quot;TimeStamp&quot;:&quot;2018-11-07T15:08:58.6993136-05:00&quot;}"/>
</p:tagLst>
</file>

<file path=ppt/tags/tag78.xml><?xml version="1.0" encoding="utf-8"?>
<p:tagLst xmlns:a="http://schemas.openxmlformats.org/drawingml/2006/main" xmlns:r="http://schemas.openxmlformats.org/officeDocument/2006/relationships" xmlns:p="http://schemas.openxmlformats.org/presentationml/2006/main">
  <p:tag name="__MICROSOFT_TRANSLATOR_CLM_SLIDEINFO" val="{&quot;Guid&quot;:&quot;778bf19b-4f28-4d49-9f1f-243d2b6e3379&quot;,&quot;TimeStamp&quot;:&quot;2018-11-07T15:08:58.6993136-05:00&quot;}"/>
</p:tagLst>
</file>

<file path=ppt/tags/tag79.xml><?xml version="1.0" encoding="utf-8"?>
<p:tagLst xmlns:a="http://schemas.openxmlformats.org/drawingml/2006/main" xmlns:r="http://schemas.openxmlformats.org/officeDocument/2006/relationships" xmlns:p="http://schemas.openxmlformats.org/presentationml/2006/main">
  <p:tag name="__MICROSOFT_TRANSLATOR_CLM_SLIDEINFO" val="{&quot;Guid&quot;:&quot;eb6e2ddd-6abc-4cd3-b1e3-63c1537be1f8&quot;,&quot;TimeStamp&quot;:&quot;2018-11-07T15:08:58.6993136-05: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204a85bf-84ae-4915-92e2-1476bef6c0c3&quot;,&quot;TimeStamp&quot;:&quot;2018-11-07T15:08:58.6963117-05:00&quot;}"/>
</p:tagLst>
</file>

<file path=ppt/tags/tag80.xml><?xml version="1.0" encoding="utf-8"?>
<p:tagLst xmlns:a="http://schemas.openxmlformats.org/drawingml/2006/main" xmlns:r="http://schemas.openxmlformats.org/officeDocument/2006/relationships" xmlns:p="http://schemas.openxmlformats.org/presentationml/2006/main">
  <p:tag name="__MICROSOFT_TRANSLATOR_CLM_SLIDEINFO" val="{&quot;Guid&quot;:&quot;b8097c40-eb95-420f-8ded-ca3e92dd3dfb&quot;,&quot;TimeStamp&quot;:&quot;2018-11-07T15:08:58.6993136-05:00&quot;}"/>
</p:tagLst>
</file>

<file path=ppt/tags/tag81.xml><?xml version="1.0" encoding="utf-8"?>
<p:tagLst xmlns:a="http://schemas.openxmlformats.org/drawingml/2006/main" xmlns:r="http://schemas.openxmlformats.org/officeDocument/2006/relationships" xmlns:p="http://schemas.openxmlformats.org/presentationml/2006/main">
  <p:tag name="__MICROSOFT_TRANSLATOR_CLM_SLIDEINFO" val="{&quot;Guid&quot;:&quot;ed0facc9-7ec4-4c32-9375-3bc890fcc720&quot;,&quot;TimeStamp&quot;:&quot;2018-11-07T15:08:58.6993136-05:00&quot;}"/>
</p:tagLst>
</file>

<file path=ppt/tags/tag82.xml><?xml version="1.0" encoding="utf-8"?>
<p:tagLst xmlns:a="http://schemas.openxmlformats.org/drawingml/2006/main" xmlns:r="http://schemas.openxmlformats.org/officeDocument/2006/relationships" xmlns:p="http://schemas.openxmlformats.org/presentationml/2006/main">
  <p:tag name="__MICROSOFT_TRANSLATOR_CLM_SLIDEINFO" val="{&quot;Guid&quot;:&quot;103b1743-f4a0-48e9-b4ee-d0a35b653974&quot;,&quot;TimeStamp&quot;:&quot;2018-11-07T15:08:58.6993136-05:00&quot;}"/>
</p:tagLst>
</file>

<file path=ppt/tags/tag83.xml><?xml version="1.0" encoding="utf-8"?>
<p:tagLst xmlns:a="http://schemas.openxmlformats.org/drawingml/2006/main" xmlns:r="http://schemas.openxmlformats.org/officeDocument/2006/relationships" xmlns:p="http://schemas.openxmlformats.org/presentationml/2006/main">
  <p:tag name="__MICROSOFT_TRANSLATOR_CLM_SLIDEINFO" val="{&quot;Guid&quot;:&quot;f85465db-1917-4c8e-9265-0ee605dc5b03&quot;,&quot;TimeStamp&quot;:&quot;2018-11-07T15:08:58.6993136-05:00&quot;}"/>
</p:tagLst>
</file>

<file path=ppt/tags/tag84.xml><?xml version="1.0" encoding="utf-8"?>
<p:tagLst xmlns:a="http://schemas.openxmlformats.org/drawingml/2006/main" xmlns:r="http://schemas.openxmlformats.org/officeDocument/2006/relationships" xmlns:p="http://schemas.openxmlformats.org/presentationml/2006/main">
  <p:tag name="__MICROSOFT_TRANSLATOR_CLM_SLIDEINFO" val="{&quot;Guid&quot;:&quot;9ada9840-5082-4720-9fda-5d6bda8b07ae&quot;,&quot;TimeStamp&quot;:&quot;2018-11-07T15:08:58.6993136-05:00&quot;}"/>
</p:tagLst>
</file>

<file path=ppt/tags/tag85.xml><?xml version="1.0" encoding="utf-8"?>
<p:tagLst xmlns:a="http://schemas.openxmlformats.org/drawingml/2006/main" xmlns:r="http://schemas.openxmlformats.org/officeDocument/2006/relationships" xmlns:p="http://schemas.openxmlformats.org/presentationml/2006/main">
  <p:tag name="__MICROSOFT_TRANSLATOR_CLM_SLIDEINFO" val="{&quot;Guid&quot;:&quot;c322e0d2-430d-4068-9fa7-3478590d0ae9&quot;,&quot;TimeStamp&quot;:&quot;2018-11-07T15:08:58.6993136-05:00&quot;}"/>
</p:tagLst>
</file>

<file path=ppt/tags/tag86.xml><?xml version="1.0" encoding="utf-8"?>
<p:tagLst xmlns:a="http://schemas.openxmlformats.org/drawingml/2006/main" xmlns:r="http://schemas.openxmlformats.org/officeDocument/2006/relationships" xmlns:p="http://schemas.openxmlformats.org/presentationml/2006/main">
  <p:tag name="__MICROSOFT_TRANSLATOR_CLM_SLIDEINFO" val="{&quot;Guid&quot;:&quot;cb175fd9-fa08-4d4a-8f05-bdc07dc8d210&quot;,&quot;TimeStamp&quot;:&quot;2018-11-07T15:08:58.6993136-05:00&quot;}"/>
</p:tagLst>
</file>

<file path=ppt/tags/tag87.xml><?xml version="1.0" encoding="utf-8"?>
<p:tagLst xmlns:a="http://schemas.openxmlformats.org/drawingml/2006/main" xmlns:r="http://schemas.openxmlformats.org/officeDocument/2006/relationships" xmlns:p="http://schemas.openxmlformats.org/presentationml/2006/main">
  <p:tag name="__MICROSOFT_TRANSLATOR_CLM_SLIDEINFO" val="{&quot;Guid&quot;:&quot;c6bb9b4e-8d66-421f-a383-dc4f6fbc9aa1&quot;,&quot;TimeStamp&quot;:&quot;2018-11-07T15:08:58.6993136-05:00&quot;}"/>
</p:tagLst>
</file>

<file path=ppt/tags/tag88.xml><?xml version="1.0" encoding="utf-8"?>
<p:tagLst xmlns:a="http://schemas.openxmlformats.org/drawingml/2006/main" xmlns:r="http://schemas.openxmlformats.org/officeDocument/2006/relationships" xmlns:p="http://schemas.openxmlformats.org/presentationml/2006/main">
  <p:tag name="__MICROSOFT_TRANSLATOR_CLM_SLIDEINFO" val="{&quot;Guid&quot;:&quot;ffad58ae-365c-4dfe-8a4f-af3b5e84ee59&quot;,&quot;TimeStamp&quot;:&quot;2018-11-07T15:08:58.6993136-05:00&quot;}"/>
</p:tagLst>
</file>

<file path=ppt/tags/tag89.xml><?xml version="1.0" encoding="utf-8"?>
<p:tagLst xmlns:a="http://schemas.openxmlformats.org/drawingml/2006/main" xmlns:r="http://schemas.openxmlformats.org/officeDocument/2006/relationships" xmlns:p="http://schemas.openxmlformats.org/presentationml/2006/main">
  <p:tag name="__MICROSOFT_TRANSLATOR_CLM_SLIDEINFO" val="{&quot;Guid&quot;:&quot;7b840751-982d-4c76-86aa-393cd0abd947&quot;,&quot;TimeStamp&quot;:&quot;2018-11-07T15:08:58.6993136-05: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b51e156d-ba1c-44dd-9741-c0171fe238ec&quot;,&quot;TimeStamp&quot;:&quot;2018-11-07T15:08:58.6973131-05:00&quot;}"/>
</p:tagLst>
</file>

<file path=ppt/tags/tag90.xml><?xml version="1.0" encoding="utf-8"?>
<p:tagLst xmlns:a="http://schemas.openxmlformats.org/drawingml/2006/main" xmlns:r="http://schemas.openxmlformats.org/officeDocument/2006/relationships" xmlns:p="http://schemas.openxmlformats.org/presentationml/2006/main">
  <p:tag name="__MICROSOFT_TRANSLATOR_CLM_SLIDEINFO" val="{&quot;Guid&quot;:&quot;dea90646-e958-4ef8-a128-902035704109&quot;,&quot;TimeStamp&quot;:&quot;2018-11-07T15:08:58.6993136-05:00&quot;}"/>
</p:tagLst>
</file>

<file path=ppt/tags/tag91.xml><?xml version="1.0" encoding="utf-8"?>
<p:tagLst xmlns:a="http://schemas.openxmlformats.org/drawingml/2006/main" xmlns:r="http://schemas.openxmlformats.org/officeDocument/2006/relationships" xmlns:p="http://schemas.openxmlformats.org/presentationml/2006/main">
  <p:tag name="__MICROSOFT_TRANSLATOR_CLM_SLIDEINFO" val="{&quot;Guid&quot;:&quot;48c30b91-ea8b-4aef-bcf6-f682703181bd&quot;,&quot;TimeStamp&quot;:&quot;2018-11-07T15:08:58.6993136-05:00&quot;}"/>
</p:tagLst>
</file>

<file path=ppt/tags/tag92.xml><?xml version="1.0" encoding="utf-8"?>
<p:tagLst xmlns:a="http://schemas.openxmlformats.org/drawingml/2006/main" xmlns:r="http://schemas.openxmlformats.org/officeDocument/2006/relationships" xmlns:p="http://schemas.openxmlformats.org/presentationml/2006/main">
  <p:tag name="__MICROSOFT_TRANSLATOR_CLM_SLIDEINFO" val="{&quot;Guid&quot;:&quot;769ab53f-ef4a-4fd1-995c-1a500963d817&quot;,&quot;TimeStamp&quot;:&quot;2018-11-07T15:08:58.6993136-05:00&quot;}"/>
</p:tagLst>
</file>

<file path=ppt/tags/tag93.xml><?xml version="1.0" encoding="utf-8"?>
<p:tagLst xmlns:a="http://schemas.openxmlformats.org/drawingml/2006/main" xmlns:r="http://schemas.openxmlformats.org/officeDocument/2006/relationships" xmlns:p="http://schemas.openxmlformats.org/presentationml/2006/main">
  <p:tag name="__MICROSOFT_TRANSLATOR_CLM_SLIDEINFO" val="{&quot;Guid&quot;:&quot;6afedec6-b3e5-42a6-acc6-3711d4d76e50&quot;,&quot;TimeStamp&quot;:&quot;2018-11-07T15:08:58.6993136-05:00&quot;}"/>
</p:tagLst>
</file>

<file path=ppt/tags/tag94.xml><?xml version="1.0" encoding="utf-8"?>
<p:tagLst xmlns:a="http://schemas.openxmlformats.org/drawingml/2006/main" xmlns:r="http://schemas.openxmlformats.org/officeDocument/2006/relationships" xmlns:p="http://schemas.openxmlformats.org/presentationml/2006/main">
  <p:tag name="__MICROSOFT_TRANSLATOR_CLM_SLIDEINFO" val="{&quot;Guid&quot;:&quot;dc757419-b990-445f-bd7b-4e078b195fd4&quot;,&quot;TimeStamp&quot;:&quot;2018-11-07T15:08:58.6993136-05:00&quot;}"/>
</p:tagLst>
</file>

<file path=ppt/tags/tag95.xml><?xml version="1.0" encoding="utf-8"?>
<p:tagLst xmlns:a="http://schemas.openxmlformats.org/drawingml/2006/main" xmlns:r="http://schemas.openxmlformats.org/officeDocument/2006/relationships" xmlns:p="http://schemas.openxmlformats.org/presentationml/2006/main">
  <p:tag name="__MICROSOFT_TRANSLATOR_CLM_SLIDEINFO" val="{&quot;Guid&quot;:&quot;da9673b8-b7a8-4061-a190-f58f9571641c&quot;,&quot;TimeStamp&quot;:&quot;2018-11-07T15:08:58.6993136-05:00&quot;}"/>
</p:tagLst>
</file>

<file path=ppt/tags/tag96.xml><?xml version="1.0" encoding="utf-8"?>
<p:tagLst xmlns:a="http://schemas.openxmlformats.org/drawingml/2006/main" xmlns:r="http://schemas.openxmlformats.org/officeDocument/2006/relationships" xmlns:p="http://schemas.openxmlformats.org/presentationml/2006/main">
  <p:tag name="__MICROSOFT_TRANSLATOR_CLM_SLIDEINFO" val="{&quot;Guid&quot;:&quot;ff233e13-affd-47db-94a0-6c042e6f1773&quot;,&quot;TimeStamp&quot;:&quot;2018-11-07T15:08:58.6993136-05:00&quot;}"/>
</p:tagLst>
</file>

<file path=ppt/tags/tag97.xml><?xml version="1.0" encoding="utf-8"?>
<p:tagLst xmlns:a="http://schemas.openxmlformats.org/drawingml/2006/main" xmlns:r="http://schemas.openxmlformats.org/officeDocument/2006/relationships" xmlns:p="http://schemas.openxmlformats.org/presentationml/2006/main">
  <p:tag name="__MICROSOFT_TRANSLATOR_CLM_SLIDEINFO" val="{&quot;Guid&quot;:&quot;740cd9a1-a448-42ce-b658-6acf993d409a&quot;,&quot;TimeStamp&quot;:&quot;2018-11-07T15:08:58.6993136-05:00&quot;}"/>
</p:tagLst>
</file>

<file path=ppt/tags/tag98.xml><?xml version="1.0" encoding="utf-8"?>
<p:tagLst xmlns:a="http://schemas.openxmlformats.org/drawingml/2006/main" xmlns:r="http://schemas.openxmlformats.org/officeDocument/2006/relationships" xmlns:p="http://schemas.openxmlformats.org/presentationml/2006/main">
  <p:tag name="__MICROSOFT_TRANSLATOR_CLM_SLIDEINFO" val="{&quot;Guid&quot;:&quot;e731fea2-db5a-42c5-b8f0-03120f7f587c&quot;,&quot;TimeStamp&quot;:&quot;2018-11-07T15:08:58.6993136-05:00&quot;}"/>
</p:tagLst>
</file>

<file path=ppt/tags/tag99.xml><?xml version="1.0" encoding="utf-8"?>
<p:tagLst xmlns:a="http://schemas.openxmlformats.org/drawingml/2006/main" xmlns:r="http://schemas.openxmlformats.org/officeDocument/2006/relationships" xmlns:p="http://schemas.openxmlformats.org/presentationml/2006/main">
  <p:tag name="__MICROSOFT_TRANSLATOR_CLM_SLIDEINFO" val="{&quot;Guid&quot;:&quot;c542685a-3672-4ffe-8d7a-d535dc571bbc&quot;,&quot;TimeStamp&quot;:&quot;2018-11-07T15:08:58.6993136-05:00&quot;}"/>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QuestionMaster">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RespondGraphMaster">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5.xml><?xml version="1.0" encoding="utf-8"?>
<a:theme xmlns:a="http://schemas.openxmlformats.org/drawingml/2006/main" name="6_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6.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7.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1FDB0FCAF71D4982F065CDB371D961" ma:contentTypeVersion="28" ma:contentTypeDescription="Create a new document." ma:contentTypeScope="" ma:versionID="d6c0e0242b1c8ed820a427672c8aab10">
  <xsd:schema xmlns:xsd="http://www.w3.org/2001/XMLSchema" xmlns:xs="http://www.w3.org/2001/XMLSchema" xmlns:p="http://schemas.microsoft.com/office/2006/metadata/properties" xmlns:ns3="9ceea062-d23a-41ff-a563-753165075334" xmlns:ns4="4faa41ff-f7fe-4cbf-92e6-8d1aed018979" targetNamespace="http://schemas.microsoft.com/office/2006/metadata/properties" ma:root="true" ma:fieldsID="4cbd50662631e211a2d3c7ae54d1590f" ns3:_="" ns4:_="">
    <xsd:import namespace="9ceea062-d23a-41ff-a563-753165075334"/>
    <xsd:import namespace="4faa41ff-f7fe-4cbf-92e6-8d1aed01897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AutoTags" minOccurs="0"/>
                <xsd:element ref="ns4:MediaServiceOCR" minOccurs="0"/>
                <xsd:element ref="ns4:MediaServiceDateTaken"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ea062-d23a-41ff-a563-75316507533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a41ff-f7fe-4cbf-92e6-8d1aed01897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AutoTags" ma:index="28" nillable="true" ma:displayName="MediaServiceAutoTags"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DateTaken" ma:index="30" nillable="true" ma:displayName="MediaServiceDateTaken" ma:hidden="true" ma:internalName="MediaServiceDateTaken" ma:readOnly="true">
      <xsd:simpleType>
        <xsd:restriction base="dms:Text"/>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Teachers xmlns="4faa41ff-f7fe-4cbf-92e6-8d1aed018979" xsi:nil="true"/>
    <Templates xmlns="4faa41ff-f7fe-4cbf-92e6-8d1aed018979" xsi:nil="true"/>
    <Has_Teacher_Only_SectionGroup xmlns="4faa41ff-f7fe-4cbf-92e6-8d1aed018979" xsi:nil="true"/>
    <FolderType xmlns="4faa41ff-f7fe-4cbf-92e6-8d1aed018979" xsi:nil="true"/>
    <Self_Registration_Enabled xmlns="4faa41ff-f7fe-4cbf-92e6-8d1aed018979" xsi:nil="true"/>
    <Is_Collaboration_Space_Locked xmlns="4faa41ff-f7fe-4cbf-92e6-8d1aed018979" xsi:nil="true"/>
    <Invited_Students xmlns="4faa41ff-f7fe-4cbf-92e6-8d1aed018979" xsi:nil="true"/>
    <CultureName xmlns="4faa41ff-f7fe-4cbf-92e6-8d1aed018979" xsi:nil="true"/>
    <DefaultSectionNames xmlns="4faa41ff-f7fe-4cbf-92e6-8d1aed018979" xsi:nil="true"/>
    <AppVersion xmlns="4faa41ff-f7fe-4cbf-92e6-8d1aed018979" xsi:nil="true"/>
    <Owner xmlns="4faa41ff-f7fe-4cbf-92e6-8d1aed018979">
      <UserInfo>
        <DisplayName/>
        <AccountId xsi:nil="true"/>
        <AccountType/>
      </UserInfo>
    </Owner>
    <Teachers xmlns="4faa41ff-f7fe-4cbf-92e6-8d1aed018979">
      <UserInfo>
        <DisplayName/>
        <AccountId xsi:nil="true"/>
        <AccountType/>
      </UserInfo>
    </Teachers>
    <Students xmlns="4faa41ff-f7fe-4cbf-92e6-8d1aed018979">
      <UserInfo>
        <DisplayName/>
        <AccountId xsi:nil="true"/>
        <AccountType/>
      </UserInfo>
    </Students>
    <NotebookType xmlns="4faa41ff-f7fe-4cbf-92e6-8d1aed018979" xsi:nil="true"/>
    <Student_Groups xmlns="4faa41ff-f7fe-4cbf-92e6-8d1aed018979">
      <UserInfo>
        <DisplayName/>
        <AccountId xsi:nil="true"/>
        <AccountType/>
      </UserInfo>
    </Student_Groups>
  </documentManagement>
</p:properties>
</file>

<file path=customXml/itemProps1.xml><?xml version="1.0" encoding="utf-8"?>
<ds:datastoreItem xmlns:ds="http://schemas.openxmlformats.org/officeDocument/2006/customXml" ds:itemID="{7117B98A-A15A-40AA-8927-3E9DFA5DFA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eea062-d23a-41ff-a563-753165075334"/>
    <ds:schemaRef ds:uri="4faa41ff-f7fe-4cbf-92e6-8d1aed0189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BA9B8B-2EB1-489C-BCCE-12D38923D790}">
  <ds:schemaRefs>
    <ds:schemaRef ds:uri="http://schemas.microsoft.com/sharepoint/v3/contenttype/forms"/>
  </ds:schemaRefs>
</ds:datastoreItem>
</file>

<file path=customXml/itemProps3.xml><?xml version="1.0" encoding="utf-8"?>
<ds:datastoreItem xmlns:ds="http://schemas.openxmlformats.org/officeDocument/2006/customXml" ds:itemID="{76E0657C-BE79-44A2-956B-FF73D228595C}">
  <ds:schemaRefs>
    <ds:schemaRef ds:uri="http://purl.org/dc/elements/1.1/"/>
    <ds:schemaRef ds:uri="4faa41ff-f7fe-4cbf-92e6-8d1aed018979"/>
    <ds:schemaRef ds:uri="http://purl.org/dc/dcmitype/"/>
    <ds:schemaRef ds:uri="http://purl.org/dc/terms/"/>
    <ds:schemaRef ds:uri="9ceea062-d23a-41ff-a563-753165075334"/>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320676</TotalTime>
  <Words>16053</Words>
  <Application>Microsoft Office PowerPoint</Application>
  <PresentationFormat>On-screen Show (4:3)</PresentationFormat>
  <Paragraphs>1591</Paragraphs>
  <Slides>262</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262</vt:i4>
      </vt:variant>
    </vt:vector>
  </HeadingPairs>
  <TitlesOfParts>
    <vt:vector size="277" baseType="lpstr">
      <vt:lpstr>Arial</vt:lpstr>
      <vt:lpstr>Century Gothic</vt:lpstr>
      <vt:lpstr>Constantia</vt:lpstr>
      <vt:lpstr>Impact</vt:lpstr>
      <vt:lpstr>Monotype Sorts</vt:lpstr>
      <vt:lpstr>Times New Roman</vt:lpstr>
      <vt:lpstr>Wingdings</vt:lpstr>
      <vt:lpstr>Wingdings 2</vt:lpstr>
      <vt:lpstr>Dads Tie</vt:lpstr>
      <vt:lpstr>iRespondQuestionMaster</vt:lpstr>
      <vt:lpstr>iRespondGraphMaster</vt:lpstr>
      <vt:lpstr>3_Quotable</vt:lpstr>
      <vt:lpstr>6_Quotable</vt:lpstr>
      <vt:lpstr>Quotable</vt:lpstr>
      <vt:lpstr>Main Event</vt:lpstr>
      <vt:lpstr>FIND A PARTNER</vt:lpstr>
      <vt:lpstr>FIND A PARTNER</vt:lpstr>
      <vt:lpstr>Who are you?</vt:lpstr>
      <vt:lpstr>Mrs. Dudek Williams</vt:lpstr>
      <vt:lpstr> Welcome to middle school      Welcome to Earth Science</vt:lpstr>
      <vt:lpstr>Year Long Assignment</vt:lpstr>
      <vt:lpstr>Class Project</vt:lpstr>
      <vt:lpstr>6th grade expectations and questions???????????</vt:lpstr>
      <vt:lpstr>Transitions</vt:lpstr>
      <vt:lpstr>Hall Passes</vt:lpstr>
      <vt:lpstr>Who is Mrs. DWills?</vt:lpstr>
      <vt:lpstr>Syllabus: Let the games begin</vt:lpstr>
      <vt:lpstr>Do Now</vt:lpstr>
      <vt:lpstr>Supplies needed ASAP:</vt:lpstr>
      <vt:lpstr>Now what’s different</vt:lpstr>
      <vt:lpstr>1st assignment</vt:lpstr>
      <vt:lpstr>Some rules for you!</vt:lpstr>
      <vt:lpstr>Class Rules</vt:lpstr>
      <vt:lpstr>House Points!</vt:lpstr>
      <vt:lpstr>DO NOW  Identify the  unsafe behaviors in the chemistry lab.  In your Do Now Journal, or on a separate piece of paper, make a list of each safety infraction that is found and explain why it is an unsafe behavior in the lab.</vt:lpstr>
      <vt:lpstr>Quick Reminders</vt:lpstr>
      <vt:lpstr>Lab Safety</vt:lpstr>
      <vt:lpstr>Lab Safety Project</vt:lpstr>
      <vt:lpstr>PowerPoint Presentation</vt:lpstr>
      <vt:lpstr>Circle Map</vt:lpstr>
      <vt:lpstr>BIG RULES!!</vt:lpstr>
      <vt:lpstr>Maintain Culture</vt:lpstr>
      <vt:lpstr>How to be Awesome</vt:lpstr>
      <vt:lpstr>Bathroom Procedures</vt:lpstr>
      <vt:lpstr>Safety</vt:lpstr>
      <vt:lpstr>Circle Map: Frames of Reference</vt:lpstr>
      <vt:lpstr>Do Now</vt:lpstr>
      <vt:lpstr>Quick Reminders</vt:lpstr>
      <vt:lpstr>Stations</vt:lpstr>
      <vt:lpstr>In conclusion…</vt:lpstr>
      <vt:lpstr>Do Now</vt:lpstr>
      <vt:lpstr>PowerPoint Presentation</vt:lpstr>
      <vt:lpstr>PowerPoint Presentation</vt:lpstr>
      <vt:lpstr>PowerPoint Presentation</vt:lpstr>
      <vt:lpstr>PowerPoint Presentation</vt:lpstr>
      <vt:lpstr>PowerPoint Presentation</vt:lpstr>
      <vt:lpstr>PowerPoint Presentation</vt:lpstr>
      <vt:lpstr>Lab Safety Quiz</vt:lpstr>
      <vt:lpstr>Do Now</vt:lpstr>
      <vt:lpstr>PowerPoint Presentation</vt:lpstr>
      <vt:lpstr>PowerPoint Presentation</vt:lpstr>
      <vt:lpstr>PowerPoint Presentation</vt:lpstr>
      <vt:lpstr>Do Now 8.9.19</vt:lpstr>
      <vt:lpstr>Do Now 8.12.19</vt:lpstr>
      <vt:lpstr>Astronomy Pre-test Unit 1</vt:lpstr>
      <vt:lpstr>Do Now 8.13.19</vt:lpstr>
      <vt:lpstr>Do Now 8.14.19</vt:lpstr>
      <vt:lpstr>Do Now 8.15.19</vt:lpstr>
      <vt:lpstr>Do Now 8.16.19</vt:lpstr>
      <vt:lpstr>Do Now 8.19.19 </vt:lpstr>
      <vt:lpstr>Do Now 8.20.19</vt:lpstr>
      <vt:lpstr>Reminders</vt:lpstr>
      <vt:lpstr>Do Now 8.21.19</vt:lpstr>
      <vt:lpstr>Do Now 8.22.19</vt:lpstr>
      <vt:lpstr>Do Now 8.23.19</vt:lpstr>
      <vt:lpstr>Do Now 8.26.19</vt:lpstr>
      <vt:lpstr>Do Now 8.27.19</vt:lpstr>
      <vt:lpstr>Do Now 8.28.19</vt:lpstr>
      <vt:lpstr>Do Now 8.29.19</vt:lpstr>
      <vt:lpstr>Do Now 8.30.19</vt:lpstr>
      <vt:lpstr>Do Now 9.3.19</vt:lpstr>
      <vt:lpstr>Do Now 8.28.18</vt:lpstr>
      <vt:lpstr>Do Now 9.4.19</vt:lpstr>
      <vt:lpstr>Do Now 9.5.19</vt:lpstr>
      <vt:lpstr>Do Now 9.6.19</vt:lpstr>
      <vt:lpstr>Test Analysis then Rem./Enrich.</vt:lpstr>
      <vt:lpstr>Do Now 9.9.19</vt:lpstr>
      <vt:lpstr>Do Now 9.10.19</vt:lpstr>
      <vt:lpstr>2nd and 4th period</vt:lpstr>
      <vt:lpstr>Do Now 9.11.19</vt:lpstr>
      <vt:lpstr>Do Now 9.16.19</vt:lpstr>
      <vt:lpstr>Do Now 9.17.19</vt:lpstr>
      <vt:lpstr>Do Now 9.17.19</vt:lpstr>
      <vt:lpstr>Do Now 9.18.19</vt:lpstr>
      <vt:lpstr>Do Now 9.19.19</vt:lpstr>
      <vt:lpstr>Do Now 9.20.19</vt:lpstr>
      <vt:lpstr>Do Now 9.17.18</vt:lpstr>
      <vt:lpstr>iRespond Questions</vt:lpstr>
      <vt:lpstr>iRespond Questions</vt:lpstr>
      <vt:lpstr>iRespond Questions</vt:lpstr>
      <vt:lpstr>iRespond Questions</vt:lpstr>
      <vt:lpstr>iRespond Questions</vt:lpstr>
      <vt:lpstr>Do Now 9.30.19</vt:lpstr>
      <vt:lpstr>Do Now 10.1.19</vt:lpstr>
      <vt:lpstr>Gizmo</vt:lpstr>
      <vt:lpstr>Do Now 10.2.19</vt:lpstr>
      <vt:lpstr>Do Now 10.3.19</vt:lpstr>
      <vt:lpstr>Do Now 10.4.19</vt:lpstr>
      <vt:lpstr>After Test Analysis</vt:lpstr>
      <vt:lpstr>Do Now 10.7.19</vt:lpstr>
      <vt:lpstr>Unit 3 Vocab</vt:lpstr>
      <vt:lpstr>Do Now 10.2.18</vt:lpstr>
      <vt:lpstr>Do Now 10.8.19</vt:lpstr>
      <vt:lpstr>Do Now 10.9.19</vt:lpstr>
      <vt:lpstr>Layers of Atmosphere foldable</vt:lpstr>
      <vt:lpstr>Do Now 10.10.19</vt:lpstr>
      <vt:lpstr>Quiz </vt:lpstr>
      <vt:lpstr>Do Now 10.11.19</vt:lpstr>
      <vt:lpstr>Do Now 10.14.19</vt:lpstr>
      <vt:lpstr>p. 260 Unit 4 Lesson 2</vt:lpstr>
      <vt:lpstr>Do Now 10.15.19</vt:lpstr>
      <vt:lpstr>Sand and Water Lab</vt:lpstr>
      <vt:lpstr>Do Now 10.16.19</vt:lpstr>
      <vt:lpstr>Do Now 10.17.19</vt:lpstr>
      <vt:lpstr>Do Now 10.18.19</vt:lpstr>
      <vt:lpstr>Do Now 10.22.19</vt:lpstr>
      <vt:lpstr>Do Now 10.23.19</vt:lpstr>
      <vt:lpstr>Do Now 10.24.19</vt:lpstr>
      <vt:lpstr>Do Now 10.25.19</vt:lpstr>
      <vt:lpstr>Do Now 10.28.19</vt:lpstr>
      <vt:lpstr>Weather Maps and Predictions</vt:lpstr>
      <vt:lpstr>Do Now 10.29.19</vt:lpstr>
      <vt:lpstr>Storm Project Examples</vt:lpstr>
      <vt:lpstr>Do Now 10.30.19</vt:lpstr>
      <vt:lpstr>Tuesday Brain Teaser</vt:lpstr>
      <vt:lpstr>Answer</vt:lpstr>
      <vt:lpstr>Do Now 10.31.19</vt:lpstr>
      <vt:lpstr>Do Now 11.1.19</vt:lpstr>
      <vt:lpstr>Do Now 11.1.19</vt:lpstr>
      <vt:lpstr>SOLAR OVEN TESTING</vt:lpstr>
      <vt:lpstr>Do Now 11.4.19</vt:lpstr>
      <vt:lpstr>STORM BOOK</vt:lpstr>
      <vt:lpstr>STORM BOOK</vt:lpstr>
      <vt:lpstr>Do Now 11.6.19</vt:lpstr>
      <vt:lpstr>Do Now 11.7.19</vt:lpstr>
      <vt:lpstr>Do Now 11.8.19</vt:lpstr>
      <vt:lpstr>Do Now 11.11.19</vt:lpstr>
      <vt:lpstr>Do Now 11.13.19</vt:lpstr>
      <vt:lpstr>Do Now 11.14.19</vt:lpstr>
      <vt:lpstr>Brain teaser</vt:lpstr>
      <vt:lpstr>Do Now 11.18.19</vt:lpstr>
      <vt:lpstr>Do Now 11.19.19</vt:lpstr>
      <vt:lpstr>Do Now 11.20.19</vt:lpstr>
      <vt:lpstr>Do Now 11.21.19 </vt:lpstr>
      <vt:lpstr>Maker Bus Jobs </vt:lpstr>
      <vt:lpstr>Maker Bus</vt:lpstr>
      <vt:lpstr>Do Now 11.15.19</vt:lpstr>
      <vt:lpstr>6th grade  teachers</vt:lpstr>
      <vt:lpstr>Do Now 12.2.19</vt:lpstr>
      <vt:lpstr>Do Now 12.6.19</vt:lpstr>
      <vt:lpstr>TODAY!</vt:lpstr>
      <vt:lpstr>Do Now 12.9.19</vt:lpstr>
      <vt:lpstr>Do Now 12.11.19</vt:lpstr>
      <vt:lpstr>Intro to Wind Mills-STEAM</vt:lpstr>
      <vt:lpstr>Design Brief</vt:lpstr>
      <vt:lpstr>Do Now 12.12.19</vt:lpstr>
      <vt:lpstr>Continued Do Now 12.12.19</vt:lpstr>
      <vt:lpstr>Do Now 12.13.19</vt:lpstr>
      <vt:lpstr>Do Now 12.16.19</vt:lpstr>
      <vt:lpstr>Do Now 12.17.19</vt:lpstr>
      <vt:lpstr>Do Now 11.28.18</vt:lpstr>
      <vt:lpstr>Do Now 11.29.18</vt:lpstr>
      <vt:lpstr>Do Now 11.30.18</vt:lpstr>
      <vt:lpstr>Do Now 12.4.18</vt:lpstr>
      <vt:lpstr>Do Now 12.5.18</vt:lpstr>
      <vt:lpstr>Do Now 12.10.18</vt:lpstr>
      <vt:lpstr>Do Now 12.11.18</vt:lpstr>
      <vt:lpstr>Do Now 12.12.18</vt:lpstr>
      <vt:lpstr>Do Now 12.18.18</vt:lpstr>
      <vt:lpstr>Do Now 12.19.18</vt:lpstr>
      <vt:lpstr>MIDTERM</vt:lpstr>
      <vt:lpstr>Do Now 12.20.18</vt:lpstr>
      <vt:lpstr>Do Now  12.21.18</vt:lpstr>
      <vt:lpstr>Do Now 1.6.20</vt:lpstr>
      <vt:lpstr>Do Now 1.7.20</vt:lpstr>
      <vt:lpstr>Reminder</vt:lpstr>
      <vt:lpstr>Do Now 1.8.20</vt:lpstr>
      <vt:lpstr>Do Now 1.9.20</vt:lpstr>
      <vt:lpstr>Definitions</vt:lpstr>
      <vt:lpstr>Learning Target</vt:lpstr>
      <vt:lpstr>Answer According to your graphs</vt:lpstr>
      <vt:lpstr>Do Now 1.13.20</vt:lpstr>
      <vt:lpstr>Do Now 1.9.19</vt:lpstr>
      <vt:lpstr>Do Now 1.14.20</vt:lpstr>
      <vt:lpstr>After your Foldable</vt:lpstr>
      <vt:lpstr>Do Now 1.16.20</vt:lpstr>
      <vt:lpstr>Do Now 1.17.20</vt:lpstr>
      <vt:lpstr>Practice</vt:lpstr>
      <vt:lpstr>Do Now 1.21.20</vt:lpstr>
      <vt:lpstr>Learning Target</vt:lpstr>
      <vt:lpstr>Learning Target</vt:lpstr>
      <vt:lpstr>Do Now 1.22.20</vt:lpstr>
      <vt:lpstr>Do Now 1.23.20</vt:lpstr>
      <vt:lpstr>Do  Now 1.24.20</vt:lpstr>
      <vt:lpstr>Do Now 1.27.20</vt:lpstr>
      <vt:lpstr>Do Now 1.28.20</vt:lpstr>
      <vt:lpstr>Do Now 1.29.20</vt:lpstr>
      <vt:lpstr>Do Now 1.30.20</vt:lpstr>
      <vt:lpstr>Do  Now 1.31.20  </vt:lpstr>
      <vt:lpstr>Do Now 2.3.20</vt:lpstr>
      <vt:lpstr>Do Now 2.4.20</vt:lpstr>
      <vt:lpstr>Do Now 2.5.20</vt:lpstr>
      <vt:lpstr>Do Now 2.6.20</vt:lpstr>
      <vt:lpstr>Do Now 2.7.20</vt:lpstr>
      <vt:lpstr>Do  Now 2.10.20</vt:lpstr>
      <vt:lpstr>Quiz  </vt:lpstr>
      <vt:lpstr>Do Now 2.11.20</vt:lpstr>
      <vt:lpstr>Density  Layers of Earth Lab</vt:lpstr>
      <vt:lpstr>Do Now 2.12.20</vt:lpstr>
      <vt:lpstr>PowerPoint Presentation</vt:lpstr>
      <vt:lpstr>Do Now 2.13.20</vt:lpstr>
      <vt:lpstr>Do Now 2.15.19</vt:lpstr>
      <vt:lpstr>Do Now 2.25.19</vt:lpstr>
      <vt:lpstr>Your To-Do List for Unit 6  Test</vt:lpstr>
      <vt:lpstr>Do Now 2.26.19</vt:lpstr>
      <vt:lpstr>Do Now 2.27.19</vt:lpstr>
      <vt:lpstr>Unit 6 Test</vt:lpstr>
      <vt:lpstr>Do Now  2.28.19</vt:lpstr>
      <vt:lpstr>Do Now 3.1.19</vt:lpstr>
      <vt:lpstr>After your Vocab (due Friday)</vt:lpstr>
      <vt:lpstr>Do Now  3.4.19</vt:lpstr>
      <vt:lpstr>Do Now 3.5.19</vt:lpstr>
      <vt:lpstr>Do Now 3.6.19</vt:lpstr>
      <vt:lpstr>Do Now 3.7.19</vt:lpstr>
      <vt:lpstr>Do Now  3.8.19</vt:lpstr>
      <vt:lpstr>Do Now  3.11.19</vt:lpstr>
      <vt:lpstr>FLT</vt:lpstr>
      <vt:lpstr>Do Now  3.12.19</vt:lpstr>
      <vt:lpstr>Do Now 3.14.19</vt:lpstr>
      <vt:lpstr>Do Now  3.15.19</vt:lpstr>
      <vt:lpstr>Do Now  3.18.19</vt:lpstr>
      <vt:lpstr>Do Now 3.19.19</vt:lpstr>
      <vt:lpstr>CHALLENGE</vt:lpstr>
      <vt:lpstr>Do Now 3.20.19</vt:lpstr>
      <vt:lpstr>Do Now  3.21.19</vt:lpstr>
      <vt:lpstr>Do Now  3.22.19</vt:lpstr>
      <vt:lpstr>Do Now  3.25.19</vt:lpstr>
      <vt:lpstr>Items to bring or not to bring</vt:lpstr>
      <vt:lpstr>FIELD TRIP DAY</vt:lpstr>
      <vt:lpstr>Do Now 3.27.19</vt:lpstr>
      <vt:lpstr>Do Now 3.28.19</vt:lpstr>
      <vt:lpstr>Do Now 3.29.19</vt:lpstr>
      <vt:lpstr>Do Now 4.8.19</vt:lpstr>
      <vt:lpstr>Do Now 4.9.19</vt:lpstr>
      <vt:lpstr>Do Now  4.10.19</vt:lpstr>
      <vt:lpstr>Do  Now 4.11.19</vt:lpstr>
      <vt:lpstr>Do Now 4.12.19</vt:lpstr>
      <vt:lpstr>Do Now 4.15.19</vt:lpstr>
      <vt:lpstr>Do Now 4.16.19</vt:lpstr>
      <vt:lpstr>Agenda</vt:lpstr>
      <vt:lpstr>Do Now 4.17.19</vt:lpstr>
      <vt:lpstr>Do Now 4.18.19</vt:lpstr>
      <vt:lpstr>Do Now 4.19.19</vt:lpstr>
      <vt:lpstr>Do Now 4.22.19</vt:lpstr>
      <vt:lpstr>Do Now 4.23.19</vt:lpstr>
      <vt:lpstr>Do Now 4.29.19</vt:lpstr>
      <vt:lpstr>Do Now  4.30.19</vt:lpstr>
      <vt:lpstr>Do Now 5.1.19 (it’s gonna be May)</vt:lpstr>
      <vt:lpstr>Do Now 5.2.19</vt:lpstr>
      <vt:lpstr>Mrs. Dwills dilemma </vt:lpstr>
      <vt:lpstr>Mrs. Dwills dilemma</vt:lpstr>
      <vt:lpstr>Mrs. Dwills dilemma </vt:lpstr>
      <vt:lpstr>Do Now 5.3.19</vt:lpstr>
      <vt:lpstr>Do Now  5.8.19</vt:lpstr>
      <vt:lpstr>Agenda</vt:lpstr>
      <vt:lpstr>Do Now  5.9.19</vt:lpstr>
      <vt:lpstr>Do Now 5.10.19</vt:lpstr>
    </vt:vector>
  </TitlesOfParts>
  <Company>East Cobb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Earth Science (sit where you want TODAY)</dc:title>
  <dc:creator>Authorized User</dc:creator>
  <cp:lastModifiedBy>Brittany Williams</cp:lastModifiedBy>
  <cp:revision>601</cp:revision>
  <cp:lastPrinted>2020-02-12T16:03:12Z</cp:lastPrinted>
  <dcterms:created xsi:type="dcterms:W3CDTF">2002-08-08T15:08:57Z</dcterms:created>
  <dcterms:modified xsi:type="dcterms:W3CDTF">2020-02-13T19:09:45Z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AutoReflect">
    <vt:bool>false</vt:bool>
  </property>
  <property fmtid="{D5CDD505-2E9C-101B-9397-08002B2CF9AE}" pid="5" name="KeepGraph">
    <vt:bool>false</vt:bool>
  </property>
  <property fmtid="{D5CDD505-2E9C-101B-9397-08002B2CF9AE}" pid="6" name="ContentTypeId">
    <vt:lpwstr>0x010100821FDB0FCAF71D4982F065CDB371D961</vt:lpwstr>
  </property>
</Properties>
</file>