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C56C-549F-4D0A-B6FF-0CD02F84130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C587113-051A-44D0-95C7-9340D608F89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C56C-549F-4D0A-B6FF-0CD02F84130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7113-051A-44D0-95C7-9340D608F8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C56C-549F-4D0A-B6FF-0CD02F84130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7113-051A-44D0-95C7-9340D608F8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C56C-549F-4D0A-B6FF-0CD02F84130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7113-051A-44D0-95C7-9340D608F8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C56C-549F-4D0A-B6FF-0CD02F84130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7113-051A-44D0-95C7-9340D608F89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C56C-549F-4D0A-B6FF-0CD02F84130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7113-051A-44D0-95C7-9340D608F8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C56C-549F-4D0A-B6FF-0CD02F84130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7113-051A-44D0-95C7-9340D608F8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C56C-549F-4D0A-B6FF-0CD02F84130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7113-051A-44D0-95C7-9340D608F8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C56C-549F-4D0A-B6FF-0CD02F84130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7113-051A-44D0-95C7-9340D608F8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C56C-549F-4D0A-B6FF-0CD02F84130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7113-051A-44D0-95C7-9340D608F89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C56C-549F-4D0A-B6FF-0CD02F84130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7113-051A-44D0-95C7-9340D608F89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526C56C-549F-4D0A-B6FF-0CD02F84130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C587113-051A-44D0-95C7-9340D608F89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Sugar Cube 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83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purpose?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 or problem…</a:t>
            </a:r>
          </a:p>
          <a:p>
            <a:r>
              <a:rPr lang="en-US" dirty="0" smtClean="0"/>
              <a:t>How does weathering affect dissolve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79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what your hypothesis (or educated guess is) in the form of a IF…. THEN statement.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41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Cup</a:t>
            </a:r>
          </a:p>
          <a:p>
            <a:r>
              <a:rPr lang="en-US" dirty="0" smtClean="0"/>
              <a:t>Beaker</a:t>
            </a:r>
          </a:p>
          <a:p>
            <a:r>
              <a:rPr lang="en-US" dirty="0" smtClean="0"/>
              <a:t>Spoon</a:t>
            </a:r>
          </a:p>
          <a:p>
            <a:r>
              <a:rPr lang="en-US" dirty="0" smtClean="0"/>
              <a:t>2 sugar cubes</a:t>
            </a:r>
          </a:p>
          <a:p>
            <a:r>
              <a:rPr lang="en-US" dirty="0" smtClean="0"/>
              <a:t>Water</a:t>
            </a:r>
          </a:p>
          <a:p>
            <a:r>
              <a:rPr lang="en-US" dirty="0" smtClean="0"/>
              <a:t>Hammer/Big Book</a:t>
            </a:r>
            <a:endParaRPr lang="en-US" dirty="0" smtClean="0"/>
          </a:p>
          <a:p>
            <a:r>
              <a:rPr lang="en-US" dirty="0" smtClean="0"/>
              <a:t>Plastic baggies</a:t>
            </a:r>
          </a:p>
          <a:p>
            <a:r>
              <a:rPr lang="en-US" dirty="0" smtClean="0"/>
              <a:t>Timer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137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71500" indent="-457200">
              <a:buAutoNum type="arabicParenR"/>
            </a:pPr>
            <a:r>
              <a:rPr lang="en-US" dirty="0" smtClean="0"/>
              <a:t>Measure 100 mL in a beaker then pour water into your plastic cup</a:t>
            </a:r>
          </a:p>
          <a:p>
            <a:pPr marL="571500" indent="-457200">
              <a:buAutoNum type="arabicParenR"/>
            </a:pPr>
            <a:r>
              <a:rPr lang="en-US" dirty="0" smtClean="0"/>
              <a:t>Put ONE sugar cube into the plastic cup and stir in a figure eight motion. Record the amount of time it takes for the sugar cube to dissolve.</a:t>
            </a:r>
          </a:p>
          <a:p>
            <a:pPr marL="571500" indent="-457200">
              <a:buAutoNum type="arabicParenR"/>
            </a:pPr>
            <a:r>
              <a:rPr lang="en-US" dirty="0" smtClean="0"/>
              <a:t>Pour out contents of plastic cup and measure out 100 mL in a beaker and pour the water back into the plastic cup</a:t>
            </a:r>
          </a:p>
          <a:p>
            <a:pPr marL="571500" indent="-457200">
              <a:buAutoNum type="arabicParenR"/>
            </a:pPr>
            <a:r>
              <a:rPr lang="en-US" dirty="0" smtClean="0"/>
              <a:t>Smash the other sugar cube, while in the plastic baggie, cut the baggie, then place it into the water. Stir using a figure eight motion and record the time it takes to dissolve.</a:t>
            </a:r>
          </a:p>
          <a:p>
            <a:pPr marL="571500" indent="-457200">
              <a:buAutoNum type="arabicParenR"/>
            </a:pPr>
            <a:r>
              <a:rPr lang="en-US" dirty="0" smtClean="0"/>
              <a:t>Clean up area by pouring out water, placing spoon back into the cup, and placing the baggie next to the cup.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597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the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Manipulated variable</a:t>
            </a:r>
          </a:p>
          <a:p>
            <a:pPr lvl="1"/>
            <a:r>
              <a:rPr lang="en-US" dirty="0" smtClean="0"/>
              <a:t>Weathering of the sugar cube</a:t>
            </a:r>
          </a:p>
          <a:p>
            <a:r>
              <a:rPr lang="en-US" dirty="0" smtClean="0"/>
              <a:t>Responding Variable</a:t>
            </a:r>
          </a:p>
          <a:p>
            <a:pPr lvl="1"/>
            <a:r>
              <a:rPr lang="en-US" dirty="0" smtClean="0"/>
              <a:t>Time it takes to dissolve</a:t>
            </a:r>
          </a:p>
          <a:p>
            <a:r>
              <a:rPr lang="en-US" dirty="0" smtClean="0"/>
              <a:t>Constants</a:t>
            </a:r>
          </a:p>
          <a:p>
            <a:pPr lvl="1"/>
            <a:r>
              <a:rPr lang="en-US" dirty="0" smtClean="0"/>
              <a:t>Amount of water, stirring motion, temperature of water</a:t>
            </a:r>
          </a:p>
          <a:p>
            <a:r>
              <a:rPr lang="en-US" dirty="0" smtClean="0"/>
              <a:t>Control</a:t>
            </a:r>
          </a:p>
          <a:p>
            <a:pPr lvl="1"/>
            <a:r>
              <a:rPr lang="en-US" dirty="0" smtClean="0"/>
              <a:t>The whole sugar cube (not crushed one)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615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Label the x-axis as your independent variable (weathered and solid)</a:t>
            </a:r>
          </a:p>
          <a:p>
            <a:r>
              <a:rPr lang="en-US" dirty="0" smtClean="0"/>
              <a:t>Label the y-axis as your dependent variable</a:t>
            </a:r>
            <a:r>
              <a:rPr lang="en-US" dirty="0"/>
              <a:t> </a:t>
            </a:r>
            <a:r>
              <a:rPr lang="en-US" dirty="0" smtClean="0"/>
              <a:t>(time to dissolve in seconds)</a:t>
            </a:r>
          </a:p>
          <a:p>
            <a:r>
              <a:rPr lang="en-US" dirty="0" smtClean="0"/>
              <a:t>Make weathered one color and solid another and make a key</a:t>
            </a:r>
          </a:p>
          <a:p>
            <a:r>
              <a:rPr lang="en-US" dirty="0" smtClean="0"/>
              <a:t>Make a scale for your graph starting with 30 seconds. Increase by 10 each time.</a:t>
            </a:r>
          </a:p>
          <a:p>
            <a:r>
              <a:rPr lang="en-US" dirty="0" smtClean="0"/>
              <a:t>Graph your data from all groups</a:t>
            </a:r>
          </a:p>
        </p:txBody>
      </p:sp>
    </p:spTree>
    <p:extLst>
      <p:ext uri="{BB962C8B-B14F-4D97-AF65-F5344CB8AC3E}">
        <p14:creationId xmlns:p14="http://schemas.microsoft.com/office/powerpoint/2010/main" val="263768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the sugar dissolve at the same rate during both trials? Explain why or why not</a:t>
            </a:r>
          </a:p>
          <a:p>
            <a:endParaRPr lang="en-US" dirty="0"/>
          </a:p>
          <a:p>
            <a:r>
              <a:rPr lang="en-US" dirty="0" smtClean="0"/>
              <a:t>Do you think one large rock or several smaller rocks would wear away faster? Explain your answer.</a:t>
            </a:r>
          </a:p>
          <a:p>
            <a:endParaRPr lang="en-US" dirty="0"/>
          </a:p>
          <a:p>
            <a:r>
              <a:rPr lang="en-US" dirty="0" smtClean="0"/>
              <a:t>Was your hypothesis correct? If not, what is your new IF… THEN statement?</a:t>
            </a:r>
          </a:p>
          <a:p>
            <a:endParaRPr lang="en-US" dirty="0"/>
          </a:p>
          <a:p>
            <a:r>
              <a:rPr lang="en-US" dirty="0" smtClean="0"/>
              <a:t>You can use a separate sheet of paper for this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25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443</TotalTime>
  <Words>346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Book Antiqua</vt:lpstr>
      <vt:lpstr>Century Gothic</vt:lpstr>
      <vt:lpstr>Apothecary</vt:lpstr>
      <vt:lpstr>Sugar Cube Lab</vt:lpstr>
      <vt:lpstr>What is the purpose?</vt:lpstr>
      <vt:lpstr>Hypothesis</vt:lpstr>
      <vt:lpstr>Materials</vt:lpstr>
      <vt:lpstr>Procedure</vt:lpstr>
      <vt:lpstr>Parts of the experiment</vt:lpstr>
      <vt:lpstr>GRAPHING</vt:lpstr>
      <vt:lpstr>Conclusion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Sugar Cube Lab</dc:title>
  <dc:creator>Brittany Dudek</dc:creator>
  <cp:lastModifiedBy>Brittany Dudek</cp:lastModifiedBy>
  <cp:revision>11</cp:revision>
  <dcterms:created xsi:type="dcterms:W3CDTF">2014-08-12T12:22:36Z</dcterms:created>
  <dcterms:modified xsi:type="dcterms:W3CDTF">2017-08-09T18:27:09Z</dcterms:modified>
</cp:coreProperties>
</file>